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4"/>
  </p:sldMasterIdLst>
  <p:notesMasterIdLst>
    <p:notesMasterId r:id="rId23"/>
  </p:notesMasterIdLst>
  <p:sldIdLst>
    <p:sldId id="258" r:id="rId5"/>
    <p:sldId id="257" r:id="rId6"/>
    <p:sldId id="259" r:id="rId7"/>
    <p:sldId id="260" r:id="rId8"/>
    <p:sldId id="261" r:id="rId9"/>
    <p:sldId id="262" r:id="rId10"/>
    <p:sldId id="263" r:id="rId11"/>
    <p:sldId id="424" r:id="rId12"/>
    <p:sldId id="264" r:id="rId13"/>
    <p:sldId id="265" r:id="rId14"/>
    <p:sldId id="266" r:id="rId15"/>
    <p:sldId id="270" r:id="rId16"/>
    <p:sldId id="271" r:id="rId17"/>
    <p:sldId id="272" r:id="rId18"/>
    <p:sldId id="273" r:id="rId19"/>
    <p:sldId id="274" r:id="rId20"/>
    <p:sldId id="267"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67F7A-F93A-40B4-A08E-C636580F3029}" vWet="4" dt="2022-11-24T15:01:27.878"/>
    <p1510:client id="{84AD7304-7A6A-4AB7-AD1E-69FA56432CEA}" v="55" dt="2022-11-24T15:16:18.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abbets | TRICS" userId="452ae55a-cfff-4360-b391-ab051c348b16" providerId="ADAL" clId="{D76B0C2A-FE6D-4437-8EC8-D57839F43F72}"/>
    <pc:docChg chg="delSld">
      <pc:chgData name="Nick Rabbets | TRICS" userId="452ae55a-cfff-4360-b391-ab051c348b16" providerId="ADAL" clId="{D76B0C2A-FE6D-4437-8EC8-D57839F43F72}" dt="2022-10-28T09:48:10.425" v="0" actId="47"/>
      <pc:docMkLst>
        <pc:docMk/>
      </pc:docMkLst>
      <pc:sldChg chg="del">
        <pc:chgData name="Nick Rabbets | TRICS" userId="452ae55a-cfff-4360-b391-ab051c348b16" providerId="ADAL" clId="{D76B0C2A-FE6D-4437-8EC8-D57839F43F72}" dt="2022-10-28T09:48:10.425" v="0" actId="47"/>
        <pc:sldMkLst>
          <pc:docMk/>
          <pc:sldMk cId="3234050690" sldId="269"/>
        </pc:sldMkLst>
      </pc:sldChg>
    </pc:docChg>
  </pc:docChgLst>
  <pc:docChgLst>
    <pc:chgData name="Nick Rabbets | TRICS" userId="452ae55a-cfff-4360-b391-ab051c348b16" providerId="ADAL" clId="{736919DF-FE62-4D59-858A-3601A42838F5}"/>
    <pc:docChg chg="custSel addSld delSld modSld">
      <pc:chgData name="Nick Rabbets | TRICS" userId="452ae55a-cfff-4360-b391-ab051c348b16" providerId="ADAL" clId="{736919DF-FE62-4D59-858A-3601A42838F5}" dt="2022-08-18T14:00:25.255" v="15443" actId="5793"/>
      <pc:docMkLst>
        <pc:docMk/>
      </pc:docMkLst>
      <pc:sldChg chg="modSp mod modNotesTx">
        <pc:chgData name="Nick Rabbets | TRICS" userId="452ae55a-cfff-4360-b391-ab051c348b16" providerId="ADAL" clId="{736919DF-FE62-4D59-858A-3601A42838F5}" dt="2022-08-18T12:59:57.721" v="12789" actId="20577"/>
        <pc:sldMkLst>
          <pc:docMk/>
          <pc:sldMk cId="1888121834" sldId="256"/>
        </pc:sldMkLst>
        <pc:spChg chg="mod">
          <ac:chgData name="Nick Rabbets | TRICS" userId="452ae55a-cfff-4360-b391-ab051c348b16" providerId="ADAL" clId="{736919DF-FE62-4D59-858A-3601A42838F5}" dt="2022-08-17T09:37:13.895" v="182" actId="20577"/>
          <ac:spMkLst>
            <pc:docMk/>
            <pc:sldMk cId="1888121834" sldId="256"/>
            <ac:spMk id="2" creationId="{00000000-0000-0000-0000-000000000000}"/>
          </ac:spMkLst>
        </pc:spChg>
        <pc:spChg chg="mod">
          <ac:chgData name="Nick Rabbets | TRICS" userId="452ae55a-cfff-4360-b391-ab051c348b16" providerId="ADAL" clId="{736919DF-FE62-4D59-858A-3601A42838F5}" dt="2022-08-17T09:36:59.804" v="181" actId="20577"/>
          <ac:spMkLst>
            <pc:docMk/>
            <pc:sldMk cId="1888121834" sldId="256"/>
            <ac:spMk id="3" creationId="{00000000-0000-0000-0000-000000000000}"/>
          </ac:spMkLst>
        </pc:spChg>
      </pc:sldChg>
      <pc:sldChg chg="modSp mod modNotesTx">
        <pc:chgData name="Nick Rabbets | TRICS" userId="452ae55a-cfff-4360-b391-ab051c348b16" providerId="ADAL" clId="{736919DF-FE62-4D59-858A-3601A42838F5}" dt="2022-08-18T13:18:15.133" v="13504" actId="20577"/>
        <pc:sldMkLst>
          <pc:docMk/>
          <pc:sldMk cId="1718812715" sldId="257"/>
        </pc:sldMkLst>
        <pc:spChg chg="mod">
          <ac:chgData name="Nick Rabbets | TRICS" userId="452ae55a-cfff-4360-b391-ab051c348b16" providerId="ADAL" clId="{736919DF-FE62-4D59-858A-3601A42838F5}" dt="2022-08-18T13:14:16.249" v="13310" actId="20578"/>
          <ac:spMkLst>
            <pc:docMk/>
            <pc:sldMk cId="1718812715" sldId="257"/>
            <ac:spMk id="3" creationId="{00000000-0000-0000-0000-000000000000}"/>
          </ac:spMkLst>
        </pc:spChg>
      </pc:sldChg>
      <pc:sldChg chg="modSp add del mod">
        <pc:chgData name="Nick Rabbets | TRICS" userId="452ae55a-cfff-4360-b391-ab051c348b16" providerId="ADAL" clId="{736919DF-FE62-4D59-858A-3601A42838F5}" dt="2022-08-17T10:08:33.012" v="2211" actId="47"/>
        <pc:sldMkLst>
          <pc:docMk/>
          <pc:sldMk cId="758050583" sldId="258"/>
        </pc:sldMkLst>
        <pc:spChg chg="mod">
          <ac:chgData name="Nick Rabbets | TRICS" userId="452ae55a-cfff-4360-b391-ab051c348b16" providerId="ADAL" clId="{736919DF-FE62-4D59-858A-3601A42838F5}" dt="2022-08-17T09:57:43.678" v="1429" actId="20577"/>
          <ac:spMkLst>
            <pc:docMk/>
            <pc:sldMk cId="758050583" sldId="258"/>
            <ac:spMk id="2" creationId="{00000000-0000-0000-0000-000000000000}"/>
          </ac:spMkLst>
        </pc:spChg>
      </pc:sldChg>
      <pc:sldChg chg="addSp modSp add mod modNotesTx">
        <pc:chgData name="Nick Rabbets | TRICS" userId="452ae55a-cfff-4360-b391-ab051c348b16" providerId="ADAL" clId="{736919DF-FE62-4D59-858A-3601A42838F5}" dt="2022-08-18T13:07:15.294" v="13005" actId="20577"/>
        <pc:sldMkLst>
          <pc:docMk/>
          <pc:sldMk cId="2730986130" sldId="258"/>
        </pc:sldMkLst>
        <pc:spChg chg="mod">
          <ac:chgData name="Nick Rabbets | TRICS" userId="452ae55a-cfff-4360-b391-ab051c348b16" providerId="ADAL" clId="{736919DF-FE62-4D59-858A-3601A42838F5}" dt="2022-08-17T10:09:02.524" v="2223" actId="20577"/>
          <ac:spMkLst>
            <pc:docMk/>
            <pc:sldMk cId="2730986130" sldId="258"/>
            <ac:spMk id="2" creationId="{00000000-0000-0000-0000-000000000000}"/>
          </ac:spMkLst>
        </pc:spChg>
        <pc:spChg chg="mod">
          <ac:chgData name="Nick Rabbets | TRICS" userId="452ae55a-cfff-4360-b391-ab051c348b16" providerId="ADAL" clId="{736919DF-FE62-4D59-858A-3601A42838F5}" dt="2022-08-18T10:55:03.295" v="11286" actId="20577"/>
          <ac:spMkLst>
            <pc:docMk/>
            <pc:sldMk cId="2730986130" sldId="258"/>
            <ac:spMk id="3" creationId="{00000000-0000-0000-0000-000000000000}"/>
          </ac:spMkLst>
        </pc:spChg>
        <pc:picChg chg="add mod">
          <ac:chgData name="Nick Rabbets | TRICS" userId="452ae55a-cfff-4360-b391-ab051c348b16" providerId="ADAL" clId="{736919DF-FE62-4D59-858A-3601A42838F5}" dt="2022-08-17T10:16:34.531" v="2755" actId="1076"/>
          <ac:picMkLst>
            <pc:docMk/>
            <pc:sldMk cId="2730986130" sldId="258"/>
            <ac:picMk id="5" creationId="{38CE80A5-7A5F-5ACC-63D3-2A93D88C698D}"/>
          </ac:picMkLst>
        </pc:picChg>
        <pc:picChg chg="add mod">
          <ac:chgData name="Nick Rabbets | TRICS" userId="452ae55a-cfff-4360-b391-ab051c348b16" providerId="ADAL" clId="{736919DF-FE62-4D59-858A-3601A42838F5}" dt="2022-08-17T10:19:18.016" v="2760" actId="1076"/>
          <ac:picMkLst>
            <pc:docMk/>
            <pc:sldMk cId="2730986130" sldId="258"/>
            <ac:picMk id="6" creationId="{450B5389-51B3-0547-2B91-0C727C33345C}"/>
          </ac:picMkLst>
        </pc:picChg>
      </pc:sldChg>
      <pc:sldChg chg="delSp modSp add mod modNotesTx">
        <pc:chgData name="Nick Rabbets | TRICS" userId="452ae55a-cfff-4360-b391-ab051c348b16" providerId="ADAL" clId="{736919DF-FE62-4D59-858A-3601A42838F5}" dt="2022-08-18T13:20:02.132" v="13530" actId="20577"/>
        <pc:sldMkLst>
          <pc:docMk/>
          <pc:sldMk cId="685408063" sldId="259"/>
        </pc:sldMkLst>
        <pc:spChg chg="mod">
          <ac:chgData name="Nick Rabbets | TRICS" userId="452ae55a-cfff-4360-b391-ab051c348b16" providerId="ADAL" clId="{736919DF-FE62-4D59-858A-3601A42838F5}" dt="2022-08-17T10:50:37.120" v="3303" actId="20577"/>
          <ac:spMkLst>
            <pc:docMk/>
            <pc:sldMk cId="685408063" sldId="259"/>
            <ac:spMk id="2" creationId="{00000000-0000-0000-0000-000000000000}"/>
          </ac:spMkLst>
        </pc:spChg>
        <pc:spChg chg="mod">
          <ac:chgData name="Nick Rabbets | TRICS" userId="452ae55a-cfff-4360-b391-ab051c348b16" providerId="ADAL" clId="{736919DF-FE62-4D59-858A-3601A42838F5}" dt="2022-08-17T10:55:34.407" v="3706" actId="404"/>
          <ac:spMkLst>
            <pc:docMk/>
            <pc:sldMk cId="685408063" sldId="259"/>
            <ac:spMk id="3" creationId="{00000000-0000-0000-0000-000000000000}"/>
          </ac:spMkLst>
        </pc:spChg>
        <pc:picChg chg="del">
          <ac:chgData name="Nick Rabbets | TRICS" userId="452ae55a-cfff-4360-b391-ab051c348b16" providerId="ADAL" clId="{736919DF-FE62-4D59-858A-3601A42838F5}" dt="2022-08-17T10:50:40.866" v="3304" actId="478"/>
          <ac:picMkLst>
            <pc:docMk/>
            <pc:sldMk cId="685408063" sldId="259"/>
            <ac:picMk id="5" creationId="{38CE80A5-7A5F-5ACC-63D3-2A93D88C698D}"/>
          </ac:picMkLst>
        </pc:picChg>
        <pc:picChg chg="del">
          <ac:chgData name="Nick Rabbets | TRICS" userId="452ae55a-cfff-4360-b391-ab051c348b16" providerId="ADAL" clId="{736919DF-FE62-4D59-858A-3601A42838F5}" dt="2022-08-17T10:50:41.634" v="3305" actId="478"/>
          <ac:picMkLst>
            <pc:docMk/>
            <pc:sldMk cId="685408063" sldId="259"/>
            <ac:picMk id="6" creationId="{450B5389-51B3-0547-2B91-0C727C33345C}"/>
          </ac:picMkLst>
        </pc:picChg>
      </pc:sldChg>
      <pc:sldChg chg="del">
        <pc:chgData name="Nick Rabbets | TRICS" userId="452ae55a-cfff-4360-b391-ab051c348b16" providerId="ADAL" clId="{736919DF-FE62-4D59-858A-3601A42838F5}" dt="2022-08-17T09:35:40.080" v="0" actId="47"/>
        <pc:sldMkLst>
          <pc:docMk/>
          <pc:sldMk cId="1997197960" sldId="259"/>
        </pc:sldMkLst>
      </pc:sldChg>
      <pc:sldChg chg="addSp delSp modSp add mod modNotesTx">
        <pc:chgData name="Nick Rabbets | TRICS" userId="452ae55a-cfff-4360-b391-ab051c348b16" providerId="ADAL" clId="{736919DF-FE62-4D59-858A-3601A42838F5}" dt="2022-08-18T13:27:24.270" v="13886" actId="20577"/>
        <pc:sldMkLst>
          <pc:docMk/>
          <pc:sldMk cId="2054088885" sldId="260"/>
        </pc:sldMkLst>
        <pc:spChg chg="del mod">
          <ac:chgData name="Nick Rabbets | TRICS" userId="452ae55a-cfff-4360-b391-ab051c348b16" providerId="ADAL" clId="{736919DF-FE62-4D59-858A-3601A42838F5}" dt="2022-08-17T11:23:18.282" v="4513" actId="478"/>
          <ac:spMkLst>
            <pc:docMk/>
            <pc:sldMk cId="2054088885" sldId="260"/>
            <ac:spMk id="3" creationId="{00000000-0000-0000-0000-000000000000}"/>
          </ac:spMkLst>
        </pc:spChg>
        <pc:spChg chg="add del mod">
          <ac:chgData name="Nick Rabbets | TRICS" userId="452ae55a-cfff-4360-b391-ab051c348b16" providerId="ADAL" clId="{736919DF-FE62-4D59-858A-3601A42838F5}" dt="2022-08-17T11:23:37.302" v="4514"/>
          <ac:spMkLst>
            <pc:docMk/>
            <pc:sldMk cId="2054088885" sldId="260"/>
            <ac:spMk id="6" creationId="{A421A358-9501-AF2D-FFBD-B338898F74F5}"/>
          </ac:spMkLst>
        </pc:spChg>
        <pc:spChg chg="add del mod">
          <ac:chgData name="Nick Rabbets | TRICS" userId="452ae55a-cfff-4360-b391-ab051c348b16" providerId="ADAL" clId="{736919DF-FE62-4D59-858A-3601A42838F5}" dt="2022-08-17T11:24:14.228" v="4519" actId="478"/>
          <ac:spMkLst>
            <pc:docMk/>
            <pc:sldMk cId="2054088885" sldId="260"/>
            <ac:spMk id="9" creationId="{694D5B3B-C248-CB5D-8BC8-6AC6B3BC0317}"/>
          </ac:spMkLst>
        </pc:spChg>
        <pc:spChg chg="add del mod ord">
          <ac:chgData name="Nick Rabbets | TRICS" userId="452ae55a-cfff-4360-b391-ab051c348b16" providerId="ADAL" clId="{736919DF-FE62-4D59-858A-3601A42838F5}" dt="2022-08-17T11:26:49.957" v="4535" actId="478"/>
          <ac:spMkLst>
            <pc:docMk/>
            <pc:sldMk cId="2054088885" sldId="260"/>
            <ac:spMk id="12" creationId="{1FADEA5D-7E4A-56DC-08FD-47B4A36FF84F}"/>
          </ac:spMkLst>
        </pc:spChg>
        <pc:spChg chg="add mod">
          <ac:chgData name="Nick Rabbets | TRICS" userId="452ae55a-cfff-4360-b391-ab051c348b16" providerId="ADAL" clId="{736919DF-FE62-4D59-858A-3601A42838F5}" dt="2022-08-17T11:28:18.027" v="4552" actId="6549"/>
          <ac:spMkLst>
            <pc:docMk/>
            <pc:sldMk cId="2054088885" sldId="260"/>
            <ac:spMk id="17" creationId="{9B11A923-DA4A-9EA2-350B-D89690AACA34}"/>
          </ac:spMkLst>
        </pc:spChg>
        <pc:spChg chg="add mod ord">
          <ac:chgData name="Nick Rabbets | TRICS" userId="452ae55a-cfff-4360-b391-ab051c348b16" providerId="ADAL" clId="{736919DF-FE62-4D59-858A-3601A42838F5}" dt="2022-08-17T11:28:37.876" v="4557" actId="171"/>
          <ac:spMkLst>
            <pc:docMk/>
            <pc:sldMk cId="2054088885" sldId="260"/>
            <ac:spMk id="18" creationId="{C1AE7893-5D87-342A-AE91-5384694B3F00}"/>
          </ac:spMkLst>
        </pc:spChg>
        <pc:graphicFrameChg chg="add del mod modGraphic">
          <ac:chgData name="Nick Rabbets | TRICS" userId="452ae55a-cfff-4360-b391-ab051c348b16" providerId="ADAL" clId="{736919DF-FE62-4D59-858A-3601A42838F5}" dt="2022-08-17T11:24:42.912" v="4524" actId="478"/>
          <ac:graphicFrameMkLst>
            <pc:docMk/>
            <pc:sldMk cId="2054088885" sldId="260"/>
            <ac:graphicFrameMk id="10" creationId="{D09F46BA-A30A-9729-B23E-586A3A76C450}"/>
          </ac:graphicFrameMkLst>
        </pc:graphicFrameChg>
        <pc:graphicFrameChg chg="add del mod modGraphic">
          <ac:chgData name="Nick Rabbets | TRICS" userId="452ae55a-cfff-4360-b391-ab051c348b16" providerId="ADAL" clId="{736919DF-FE62-4D59-858A-3601A42838F5}" dt="2022-08-17T11:27:17.644" v="4540" actId="478"/>
          <ac:graphicFrameMkLst>
            <pc:docMk/>
            <pc:sldMk cId="2054088885" sldId="260"/>
            <ac:graphicFrameMk id="13" creationId="{EE15F028-DAE7-288F-C969-09F091D70A00}"/>
          </ac:graphicFrameMkLst>
        </pc:graphicFrameChg>
        <pc:graphicFrameChg chg="add del mod">
          <ac:chgData name="Nick Rabbets | TRICS" userId="452ae55a-cfff-4360-b391-ab051c348b16" providerId="ADAL" clId="{736919DF-FE62-4D59-858A-3601A42838F5}" dt="2022-08-17T11:27:24.617" v="4542" actId="478"/>
          <ac:graphicFrameMkLst>
            <pc:docMk/>
            <pc:sldMk cId="2054088885" sldId="260"/>
            <ac:graphicFrameMk id="14" creationId="{E3061D12-B6C5-289B-B0EB-C85CC5E020B2}"/>
          </ac:graphicFrameMkLst>
        </pc:graphicFrameChg>
        <pc:picChg chg="add del mod">
          <ac:chgData name="Nick Rabbets | TRICS" userId="452ae55a-cfff-4360-b391-ab051c348b16" providerId="ADAL" clId="{736919DF-FE62-4D59-858A-3601A42838F5}" dt="2022-08-17T11:24:00.861" v="4518" actId="478"/>
          <ac:picMkLst>
            <pc:docMk/>
            <pc:sldMk cId="2054088885" sldId="260"/>
            <ac:picMk id="7" creationId="{384F30C9-7A7C-8E54-10D8-5B1F001FF9B1}"/>
          </ac:picMkLst>
        </pc:picChg>
        <pc:picChg chg="add del mod">
          <ac:chgData name="Nick Rabbets | TRICS" userId="452ae55a-cfff-4360-b391-ab051c348b16" providerId="ADAL" clId="{736919DF-FE62-4D59-858A-3601A42838F5}" dt="2022-08-17T11:26:48.735" v="4534" actId="478"/>
          <ac:picMkLst>
            <pc:docMk/>
            <pc:sldMk cId="2054088885" sldId="260"/>
            <ac:picMk id="11" creationId="{F6FBE18F-3352-593E-76DD-75316D54EEAB}"/>
          </ac:picMkLst>
        </pc:picChg>
        <pc:picChg chg="add mod">
          <ac:chgData name="Nick Rabbets | TRICS" userId="452ae55a-cfff-4360-b391-ab051c348b16" providerId="ADAL" clId="{736919DF-FE62-4D59-858A-3601A42838F5}" dt="2022-08-17T11:27:41.646" v="4545" actId="14100"/>
          <ac:picMkLst>
            <pc:docMk/>
            <pc:sldMk cId="2054088885" sldId="260"/>
            <ac:picMk id="15" creationId="{62D883F1-1D85-C6FA-A87C-2FE8C93E659F}"/>
          </ac:picMkLst>
        </pc:picChg>
      </pc:sldChg>
      <pc:sldChg chg="del">
        <pc:chgData name="Nick Rabbets | TRICS" userId="452ae55a-cfff-4360-b391-ab051c348b16" providerId="ADAL" clId="{736919DF-FE62-4D59-858A-3601A42838F5}" dt="2022-08-17T09:35:42.549" v="1" actId="47"/>
        <pc:sldMkLst>
          <pc:docMk/>
          <pc:sldMk cId="2069622970" sldId="260"/>
        </pc:sldMkLst>
      </pc:sldChg>
      <pc:sldChg chg="modSp add mod modNotesTx">
        <pc:chgData name="Nick Rabbets | TRICS" userId="452ae55a-cfff-4360-b391-ab051c348b16" providerId="ADAL" clId="{736919DF-FE62-4D59-858A-3601A42838F5}" dt="2022-08-18T13:32:02.517" v="14278" actId="20577"/>
        <pc:sldMkLst>
          <pc:docMk/>
          <pc:sldMk cId="698630097" sldId="261"/>
        </pc:sldMkLst>
        <pc:spChg chg="mod">
          <ac:chgData name="Nick Rabbets | TRICS" userId="452ae55a-cfff-4360-b391-ab051c348b16" providerId="ADAL" clId="{736919DF-FE62-4D59-858A-3601A42838F5}" dt="2022-08-17T13:56:53.216" v="5538" actId="20577"/>
          <ac:spMkLst>
            <pc:docMk/>
            <pc:sldMk cId="698630097" sldId="261"/>
            <ac:spMk id="2" creationId="{00000000-0000-0000-0000-000000000000}"/>
          </ac:spMkLst>
        </pc:spChg>
        <pc:spChg chg="mod">
          <ac:chgData name="Nick Rabbets | TRICS" userId="452ae55a-cfff-4360-b391-ab051c348b16" providerId="ADAL" clId="{736919DF-FE62-4D59-858A-3601A42838F5}" dt="2022-08-17T14:00:41.719" v="5826" actId="20577"/>
          <ac:spMkLst>
            <pc:docMk/>
            <pc:sldMk cId="698630097" sldId="261"/>
            <ac:spMk id="3" creationId="{00000000-0000-0000-0000-000000000000}"/>
          </ac:spMkLst>
        </pc:spChg>
      </pc:sldChg>
      <pc:sldChg chg="del">
        <pc:chgData name="Nick Rabbets | TRICS" userId="452ae55a-cfff-4360-b391-ab051c348b16" providerId="ADAL" clId="{736919DF-FE62-4D59-858A-3601A42838F5}" dt="2022-08-17T09:35:43.257" v="2" actId="47"/>
        <pc:sldMkLst>
          <pc:docMk/>
          <pc:sldMk cId="821490047" sldId="261"/>
        </pc:sldMkLst>
      </pc:sldChg>
      <pc:sldChg chg="del">
        <pc:chgData name="Nick Rabbets | TRICS" userId="452ae55a-cfff-4360-b391-ab051c348b16" providerId="ADAL" clId="{736919DF-FE62-4D59-858A-3601A42838F5}" dt="2022-08-17T09:35:45.758" v="7" actId="47"/>
        <pc:sldMkLst>
          <pc:docMk/>
          <pc:sldMk cId="1868037039" sldId="262"/>
        </pc:sldMkLst>
      </pc:sldChg>
      <pc:sldChg chg="addSp delSp modSp add mod modNotesTx">
        <pc:chgData name="Nick Rabbets | TRICS" userId="452ae55a-cfff-4360-b391-ab051c348b16" providerId="ADAL" clId="{736919DF-FE62-4D59-858A-3601A42838F5}" dt="2022-08-18T13:45:48.020" v="14969" actId="20577"/>
        <pc:sldMkLst>
          <pc:docMk/>
          <pc:sldMk cId="2758595364" sldId="262"/>
        </pc:sldMkLst>
        <pc:spChg chg="mod">
          <ac:chgData name="Nick Rabbets | TRICS" userId="452ae55a-cfff-4360-b391-ab051c348b16" providerId="ADAL" clId="{736919DF-FE62-4D59-858A-3601A42838F5}" dt="2022-08-17T14:16:03.747" v="6878" actId="20577"/>
          <ac:spMkLst>
            <pc:docMk/>
            <pc:sldMk cId="2758595364" sldId="262"/>
            <ac:spMk id="2" creationId="{00000000-0000-0000-0000-000000000000}"/>
          </ac:spMkLst>
        </pc:spChg>
        <pc:spChg chg="del mod">
          <ac:chgData name="Nick Rabbets | TRICS" userId="452ae55a-cfff-4360-b391-ab051c348b16" providerId="ADAL" clId="{736919DF-FE62-4D59-858A-3601A42838F5}" dt="2022-08-17T14:15:10.093" v="6834" actId="478"/>
          <ac:spMkLst>
            <pc:docMk/>
            <pc:sldMk cId="2758595364" sldId="262"/>
            <ac:spMk id="17" creationId="{9B11A923-DA4A-9EA2-350B-D89690AACA34}"/>
          </ac:spMkLst>
        </pc:spChg>
        <pc:spChg chg="mod">
          <ac:chgData name="Nick Rabbets | TRICS" userId="452ae55a-cfff-4360-b391-ab051c348b16" providerId="ADAL" clId="{736919DF-FE62-4D59-858A-3601A42838F5}" dt="2022-08-17T14:15:40.682" v="6840" actId="14100"/>
          <ac:spMkLst>
            <pc:docMk/>
            <pc:sldMk cId="2758595364" sldId="262"/>
            <ac:spMk id="18" creationId="{C1AE7893-5D87-342A-AE91-5384694B3F00}"/>
          </ac:spMkLst>
        </pc:spChg>
        <pc:picChg chg="add mod">
          <ac:chgData name="Nick Rabbets | TRICS" userId="452ae55a-cfff-4360-b391-ab051c348b16" providerId="ADAL" clId="{736919DF-FE62-4D59-858A-3601A42838F5}" dt="2022-08-17T14:15:32.968" v="6838" actId="1076"/>
          <ac:picMkLst>
            <pc:docMk/>
            <pc:sldMk cId="2758595364" sldId="262"/>
            <ac:picMk id="3" creationId="{EF9FFC5D-F036-F47F-66B4-58827BF528E1}"/>
          </ac:picMkLst>
        </pc:picChg>
        <pc:picChg chg="del">
          <ac:chgData name="Nick Rabbets | TRICS" userId="452ae55a-cfff-4360-b391-ab051c348b16" providerId="ADAL" clId="{736919DF-FE62-4D59-858A-3601A42838F5}" dt="2022-08-17T14:15:04.223" v="6832" actId="478"/>
          <ac:picMkLst>
            <pc:docMk/>
            <pc:sldMk cId="2758595364" sldId="262"/>
            <ac:picMk id="15" creationId="{62D883F1-1D85-C6FA-A87C-2FE8C93E659F}"/>
          </ac:picMkLst>
        </pc:picChg>
      </pc:sldChg>
      <pc:sldChg chg="addSp delSp modSp add mod modNotesTx">
        <pc:chgData name="Nick Rabbets | TRICS" userId="452ae55a-cfff-4360-b391-ab051c348b16" providerId="ADAL" clId="{736919DF-FE62-4D59-858A-3601A42838F5}" dt="2022-08-18T13:48:16.879" v="15052" actId="6549"/>
        <pc:sldMkLst>
          <pc:docMk/>
          <pc:sldMk cId="154024031" sldId="263"/>
        </pc:sldMkLst>
        <pc:spChg chg="mod">
          <ac:chgData name="Nick Rabbets | TRICS" userId="452ae55a-cfff-4360-b391-ab051c348b16" providerId="ADAL" clId="{736919DF-FE62-4D59-858A-3601A42838F5}" dt="2022-08-17T14:25:03.378" v="7263" actId="20577"/>
          <ac:spMkLst>
            <pc:docMk/>
            <pc:sldMk cId="154024031" sldId="263"/>
            <ac:spMk id="2" creationId="{00000000-0000-0000-0000-000000000000}"/>
          </ac:spMkLst>
        </pc:spChg>
        <pc:spChg chg="mod">
          <ac:chgData name="Nick Rabbets | TRICS" userId="452ae55a-cfff-4360-b391-ab051c348b16" providerId="ADAL" clId="{736919DF-FE62-4D59-858A-3601A42838F5}" dt="2022-08-17T14:25:57.181" v="7271" actId="14100"/>
          <ac:spMkLst>
            <pc:docMk/>
            <pc:sldMk cId="154024031" sldId="263"/>
            <ac:spMk id="18" creationId="{C1AE7893-5D87-342A-AE91-5384694B3F00}"/>
          </ac:spMkLst>
        </pc:spChg>
        <pc:picChg chg="del">
          <ac:chgData name="Nick Rabbets | TRICS" userId="452ae55a-cfff-4360-b391-ab051c348b16" providerId="ADAL" clId="{736919DF-FE62-4D59-858A-3601A42838F5}" dt="2022-08-17T14:25:13.975" v="7265" actId="478"/>
          <ac:picMkLst>
            <pc:docMk/>
            <pc:sldMk cId="154024031" sldId="263"/>
            <ac:picMk id="3" creationId="{EF9FFC5D-F036-F47F-66B4-58827BF528E1}"/>
          </ac:picMkLst>
        </pc:picChg>
        <pc:picChg chg="add mod">
          <ac:chgData name="Nick Rabbets | TRICS" userId="452ae55a-cfff-4360-b391-ab051c348b16" providerId="ADAL" clId="{736919DF-FE62-4D59-858A-3601A42838F5}" dt="2022-08-17T14:26:01.307" v="7272" actId="1076"/>
          <ac:picMkLst>
            <pc:docMk/>
            <pc:sldMk cId="154024031" sldId="263"/>
            <ac:picMk id="5" creationId="{24EC9AA3-ABD8-1DB8-F650-3CBD7BE3E638}"/>
          </ac:picMkLst>
        </pc:picChg>
      </pc:sldChg>
      <pc:sldChg chg="del">
        <pc:chgData name="Nick Rabbets | TRICS" userId="452ae55a-cfff-4360-b391-ab051c348b16" providerId="ADAL" clId="{736919DF-FE62-4D59-858A-3601A42838F5}" dt="2022-08-17T09:35:46.436" v="10" actId="47"/>
        <pc:sldMkLst>
          <pc:docMk/>
          <pc:sldMk cId="288974440" sldId="263"/>
        </pc:sldMkLst>
      </pc:sldChg>
      <pc:sldChg chg="del">
        <pc:chgData name="Nick Rabbets | TRICS" userId="452ae55a-cfff-4360-b391-ab051c348b16" providerId="ADAL" clId="{736919DF-FE62-4D59-858A-3601A42838F5}" dt="2022-08-17T09:35:43.965" v="3" actId="47"/>
        <pc:sldMkLst>
          <pc:docMk/>
          <pc:sldMk cId="2799721237" sldId="264"/>
        </pc:sldMkLst>
      </pc:sldChg>
      <pc:sldChg chg="addSp delSp modSp add mod modNotesTx">
        <pc:chgData name="Nick Rabbets | TRICS" userId="452ae55a-cfff-4360-b391-ab051c348b16" providerId="ADAL" clId="{736919DF-FE62-4D59-858A-3601A42838F5}" dt="2022-08-18T14:00:25.255" v="15443" actId="5793"/>
        <pc:sldMkLst>
          <pc:docMk/>
          <pc:sldMk cId="4057130251" sldId="264"/>
        </pc:sldMkLst>
        <pc:spChg chg="mod">
          <ac:chgData name="Nick Rabbets | TRICS" userId="452ae55a-cfff-4360-b391-ab051c348b16" providerId="ADAL" clId="{736919DF-FE62-4D59-858A-3601A42838F5}" dt="2022-08-18T10:00:02.640" v="7454" actId="20577"/>
          <ac:spMkLst>
            <pc:docMk/>
            <pc:sldMk cId="4057130251" sldId="264"/>
            <ac:spMk id="2" creationId="{00000000-0000-0000-0000-000000000000}"/>
          </ac:spMkLst>
        </pc:spChg>
        <pc:spChg chg="mod">
          <ac:chgData name="Nick Rabbets | TRICS" userId="452ae55a-cfff-4360-b391-ab051c348b16" providerId="ADAL" clId="{736919DF-FE62-4D59-858A-3601A42838F5}" dt="2022-08-18T10:03:04.463" v="7506" actId="14100"/>
          <ac:spMkLst>
            <pc:docMk/>
            <pc:sldMk cId="4057130251" sldId="264"/>
            <ac:spMk id="18" creationId="{C1AE7893-5D87-342A-AE91-5384694B3F00}"/>
          </ac:spMkLst>
        </pc:spChg>
        <pc:picChg chg="del">
          <ac:chgData name="Nick Rabbets | TRICS" userId="452ae55a-cfff-4360-b391-ab051c348b16" providerId="ADAL" clId="{736919DF-FE62-4D59-858A-3601A42838F5}" dt="2022-08-18T10:02:31.913" v="7500" actId="478"/>
          <ac:picMkLst>
            <pc:docMk/>
            <pc:sldMk cId="4057130251" sldId="264"/>
            <ac:picMk id="3" creationId="{EF9FFC5D-F036-F47F-66B4-58827BF528E1}"/>
          </ac:picMkLst>
        </pc:picChg>
        <pc:picChg chg="add mod">
          <ac:chgData name="Nick Rabbets | TRICS" userId="452ae55a-cfff-4360-b391-ab051c348b16" providerId="ADAL" clId="{736919DF-FE62-4D59-858A-3601A42838F5}" dt="2022-08-18T10:02:46.691" v="7503" actId="14100"/>
          <ac:picMkLst>
            <pc:docMk/>
            <pc:sldMk cId="4057130251" sldId="264"/>
            <ac:picMk id="5" creationId="{82982477-9463-D898-8282-57C48EBE1930}"/>
          </ac:picMkLst>
        </pc:picChg>
      </pc:sldChg>
      <pc:sldChg chg="addSp delSp modSp add mod modNotesTx">
        <pc:chgData name="Nick Rabbets | TRICS" userId="452ae55a-cfff-4360-b391-ab051c348b16" providerId="ADAL" clId="{736919DF-FE62-4D59-858A-3601A42838F5}" dt="2022-08-18T11:12:27.120" v="12231" actId="20577"/>
        <pc:sldMkLst>
          <pc:docMk/>
          <pc:sldMk cId="1449005937" sldId="265"/>
        </pc:sldMkLst>
        <pc:spChg chg="mod">
          <ac:chgData name="Nick Rabbets | TRICS" userId="452ae55a-cfff-4360-b391-ab051c348b16" providerId="ADAL" clId="{736919DF-FE62-4D59-858A-3601A42838F5}" dt="2022-08-18T10:12:11.627" v="8522" actId="20577"/>
          <ac:spMkLst>
            <pc:docMk/>
            <pc:sldMk cId="1449005937" sldId="265"/>
            <ac:spMk id="2" creationId="{00000000-0000-0000-0000-000000000000}"/>
          </ac:spMkLst>
        </pc:spChg>
        <pc:picChg chg="add del mod">
          <ac:chgData name="Nick Rabbets | TRICS" userId="452ae55a-cfff-4360-b391-ab051c348b16" providerId="ADAL" clId="{736919DF-FE62-4D59-858A-3601A42838F5}" dt="2022-08-18T10:13:33.114" v="8564" actId="478"/>
          <ac:picMkLst>
            <pc:docMk/>
            <pc:sldMk cId="1449005937" sldId="265"/>
            <ac:picMk id="3" creationId="{BCEE6BD9-19C2-9AC9-3C98-6F9CD9D0FE2D}"/>
          </ac:picMkLst>
        </pc:picChg>
        <pc:picChg chg="del">
          <ac:chgData name="Nick Rabbets | TRICS" userId="452ae55a-cfff-4360-b391-ab051c348b16" providerId="ADAL" clId="{736919DF-FE62-4D59-858A-3601A42838F5}" dt="2022-08-18T10:12:51.636" v="8559" actId="478"/>
          <ac:picMkLst>
            <pc:docMk/>
            <pc:sldMk cId="1449005937" sldId="265"/>
            <ac:picMk id="5" creationId="{82982477-9463-D898-8282-57C48EBE1930}"/>
          </ac:picMkLst>
        </pc:picChg>
        <pc:picChg chg="add mod">
          <ac:chgData name="Nick Rabbets | TRICS" userId="452ae55a-cfff-4360-b391-ab051c348b16" providerId="ADAL" clId="{736919DF-FE62-4D59-858A-3601A42838F5}" dt="2022-08-18T10:13:46.981" v="8568" actId="1076"/>
          <ac:picMkLst>
            <pc:docMk/>
            <pc:sldMk cId="1449005937" sldId="265"/>
            <ac:picMk id="6" creationId="{E1AED5AD-6058-B8E1-64CD-C8A7F195D258}"/>
          </ac:picMkLst>
        </pc:picChg>
      </pc:sldChg>
      <pc:sldChg chg="del">
        <pc:chgData name="Nick Rabbets | TRICS" userId="452ae55a-cfff-4360-b391-ab051c348b16" providerId="ADAL" clId="{736919DF-FE62-4D59-858A-3601A42838F5}" dt="2022-08-17T09:35:45.031" v="5" actId="47"/>
        <pc:sldMkLst>
          <pc:docMk/>
          <pc:sldMk cId="3575008276" sldId="265"/>
        </pc:sldMkLst>
      </pc:sldChg>
      <pc:sldChg chg="addSp delSp modSp add mod modNotesTx">
        <pc:chgData name="Nick Rabbets | TRICS" userId="452ae55a-cfff-4360-b391-ab051c348b16" providerId="ADAL" clId="{736919DF-FE62-4D59-858A-3601A42838F5}" dt="2022-08-18T11:14:30.460" v="12390" actId="20577"/>
        <pc:sldMkLst>
          <pc:docMk/>
          <pc:sldMk cId="706884617" sldId="266"/>
        </pc:sldMkLst>
        <pc:spChg chg="mod">
          <ac:chgData name="Nick Rabbets | TRICS" userId="452ae55a-cfff-4360-b391-ab051c348b16" providerId="ADAL" clId="{736919DF-FE62-4D59-858A-3601A42838F5}" dt="2022-08-18T10:19:02.899" v="8796" actId="20577"/>
          <ac:spMkLst>
            <pc:docMk/>
            <pc:sldMk cId="706884617" sldId="266"/>
            <ac:spMk id="2" creationId="{00000000-0000-0000-0000-000000000000}"/>
          </ac:spMkLst>
        </pc:spChg>
        <pc:picChg chg="add mod">
          <ac:chgData name="Nick Rabbets | TRICS" userId="452ae55a-cfff-4360-b391-ab051c348b16" providerId="ADAL" clId="{736919DF-FE62-4D59-858A-3601A42838F5}" dt="2022-08-18T10:19:30.016" v="8801" actId="1076"/>
          <ac:picMkLst>
            <pc:docMk/>
            <pc:sldMk cId="706884617" sldId="266"/>
            <ac:picMk id="3" creationId="{B8F40E15-F81F-2553-87B4-D86A2B0B9775}"/>
          </ac:picMkLst>
        </pc:picChg>
        <pc:picChg chg="del">
          <ac:chgData name="Nick Rabbets | TRICS" userId="452ae55a-cfff-4360-b391-ab051c348b16" providerId="ADAL" clId="{736919DF-FE62-4D59-858A-3601A42838F5}" dt="2022-08-18T10:19:11.258" v="8797" actId="478"/>
          <ac:picMkLst>
            <pc:docMk/>
            <pc:sldMk cId="706884617" sldId="266"/>
            <ac:picMk id="6" creationId="{E1AED5AD-6058-B8E1-64CD-C8A7F195D258}"/>
          </ac:picMkLst>
        </pc:picChg>
      </pc:sldChg>
      <pc:sldChg chg="del">
        <pc:chgData name="Nick Rabbets | TRICS" userId="452ae55a-cfff-4360-b391-ab051c348b16" providerId="ADAL" clId="{736919DF-FE62-4D59-858A-3601A42838F5}" dt="2022-08-17T09:35:46.021" v="8" actId="47"/>
        <pc:sldMkLst>
          <pc:docMk/>
          <pc:sldMk cId="1822387739" sldId="266"/>
        </pc:sldMkLst>
      </pc:sldChg>
      <pc:sldChg chg="del">
        <pc:chgData name="Nick Rabbets | TRICS" userId="452ae55a-cfff-4360-b391-ab051c348b16" providerId="ADAL" clId="{736919DF-FE62-4D59-858A-3601A42838F5}" dt="2022-08-17T09:35:46.662" v="11" actId="47"/>
        <pc:sldMkLst>
          <pc:docMk/>
          <pc:sldMk cId="404601389" sldId="267"/>
        </pc:sldMkLst>
      </pc:sldChg>
      <pc:sldChg chg="addSp delSp modSp add mod modNotesTx">
        <pc:chgData name="Nick Rabbets | TRICS" userId="452ae55a-cfff-4360-b391-ab051c348b16" providerId="ADAL" clId="{736919DF-FE62-4D59-858A-3601A42838F5}" dt="2022-08-18T11:16:33.136" v="12492" actId="20577"/>
        <pc:sldMkLst>
          <pc:docMk/>
          <pc:sldMk cId="1300710888" sldId="267"/>
        </pc:sldMkLst>
        <pc:spChg chg="mod">
          <ac:chgData name="Nick Rabbets | TRICS" userId="452ae55a-cfff-4360-b391-ab051c348b16" providerId="ADAL" clId="{736919DF-FE62-4D59-858A-3601A42838F5}" dt="2022-08-18T10:34:54.423" v="9641" actId="20577"/>
          <ac:spMkLst>
            <pc:docMk/>
            <pc:sldMk cId="1300710888" sldId="267"/>
            <ac:spMk id="2" creationId="{00000000-0000-0000-0000-000000000000}"/>
          </ac:spMkLst>
        </pc:spChg>
        <pc:spChg chg="add mod">
          <ac:chgData name="Nick Rabbets | TRICS" userId="452ae55a-cfff-4360-b391-ab051c348b16" providerId="ADAL" clId="{736919DF-FE62-4D59-858A-3601A42838F5}" dt="2022-08-18T10:45:31.430" v="10940" actId="20577"/>
          <ac:spMkLst>
            <pc:docMk/>
            <pc:sldMk cId="1300710888" sldId="267"/>
            <ac:spMk id="5" creationId="{BEAF5971-FF62-54EA-170F-465519F2447C}"/>
          </ac:spMkLst>
        </pc:spChg>
        <pc:spChg chg="del">
          <ac:chgData name="Nick Rabbets | TRICS" userId="452ae55a-cfff-4360-b391-ab051c348b16" providerId="ADAL" clId="{736919DF-FE62-4D59-858A-3601A42838F5}" dt="2022-08-18T10:34:51.665" v="9638" actId="478"/>
          <ac:spMkLst>
            <pc:docMk/>
            <pc:sldMk cId="1300710888" sldId="267"/>
            <ac:spMk id="18" creationId="{C1AE7893-5D87-342A-AE91-5384694B3F00}"/>
          </ac:spMkLst>
        </pc:spChg>
        <pc:picChg chg="del">
          <ac:chgData name="Nick Rabbets | TRICS" userId="452ae55a-cfff-4360-b391-ab051c348b16" providerId="ADAL" clId="{736919DF-FE62-4D59-858A-3601A42838F5}" dt="2022-08-18T10:34:50.987" v="9637" actId="478"/>
          <ac:picMkLst>
            <pc:docMk/>
            <pc:sldMk cId="1300710888" sldId="267"/>
            <ac:picMk id="3" creationId="{B8F40E15-F81F-2553-87B4-D86A2B0B9775}"/>
          </ac:picMkLst>
        </pc:picChg>
      </pc:sldChg>
      <pc:sldChg chg="del">
        <pc:chgData name="Nick Rabbets | TRICS" userId="452ae55a-cfff-4360-b391-ab051c348b16" providerId="ADAL" clId="{736919DF-FE62-4D59-858A-3601A42838F5}" dt="2022-08-17T09:35:44.455" v="4" actId="47"/>
        <pc:sldMkLst>
          <pc:docMk/>
          <pc:sldMk cId="955694178" sldId="268"/>
        </pc:sldMkLst>
      </pc:sldChg>
      <pc:sldChg chg="modSp add del mod modNotesTx">
        <pc:chgData name="Nick Rabbets | TRICS" userId="452ae55a-cfff-4360-b391-ab051c348b16" providerId="ADAL" clId="{736919DF-FE62-4D59-858A-3601A42838F5}" dt="2022-08-18T10:48:14.580" v="11034" actId="47"/>
        <pc:sldMkLst>
          <pc:docMk/>
          <pc:sldMk cId="980124991" sldId="268"/>
        </pc:sldMkLst>
        <pc:spChg chg="mod">
          <ac:chgData name="Nick Rabbets | TRICS" userId="452ae55a-cfff-4360-b391-ab051c348b16" providerId="ADAL" clId="{736919DF-FE62-4D59-858A-3601A42838F5}" dt="2022-08-18T10:46:03.295" v="10981" actId="20577"/>
          <ac:spMkLst>
            <pc:docMk/>
            <pc:sldMk cId="980124991" sldId="268"/>
            <ac:spMk id="2" creationId="{00000000-0000-0000-0000-000000000000}"/>
          </ac:spMkLst>
        </pc:spChg>
        <pc:spChg chg="mod">
          <ac:chgData name="Nick Rabbets | TRICS" userId="452ae55a-cfff-4360-b391-ab051c348b16" providerId="ADAL" clId="{736919DF-FE62-4D59-858A-3601A42838F5}" dt="2022-08-18T10:46:49.129" v="11023" actId="14100"/>
          <ac:spMkLst>
            <pc:docMk/>
            <pc:sldMk cId="980124991" sldId="268"/>
            <ac:spMk id="5" creationId="{BEAF5971-FF62-54EA-170F-465519F2447C}"/>
          </ac:spMkLst>
        </pc:spChg>
      </pc:sldChg>
      <pc:sldChg chg="add del">
        <pc:chgData name="Nick Rabbets | TRICS" userId="452ae55a-cfff-4360-b391-ab051c348b16" providerId="ADAL" clId="{736919DF-FE62-4D59-858A-3601A42838F5}" dt="2022-08-18T10:37:54.501" v="10014"/>
        <pc:sldMkLst>
          <pc:docMk/>
          <pc:sldMk cId="4083510339" sldId="268"/>
        </pc:sldMkLst>
      </pc:sldChg>
      <pc:sldChg chg="del">
        <pc:chgData name="Nick Rabbets | TRICS" userId="452ae55a-cfff-4360-b391-ab051c348b16" providerId="ADAL" clId="{736919DF-FE62-4D59-858A-3601A42838F5}" dt="2022-08-17T09:35:46.199" v="9" actId="47"/>
        <pc:sldMkLst>
          <pc:docMk/>
          <pc:sldMk cId="2176314712" sldId="270"/>
        </pc:sldMkLst>
      </pc:sldChg>
      <pc:sldChg chg="del">
        <pc:chgData name="Nick Rabbets | TRICS" userId="452ae55a-cfff-4360-b391-ab051c348b16" providerId="ADAL" clId="{736919DF-FE62-4D59-858A-3601A42838F5}" dt="2022-08-17T09:35:45.400" v="6" actId="47"/>
        <pc:sldMkLst>
          <pc:docMk/>
          <pc:sldMk cId="2379018039" sldId="272"/>
        </pc:sldMkLst>
      </pc:sldChg>
      <pc:sldChg chg="del">
        <pc:chgData name="Nick Rabbets | TRICS" userId="452ae55a-cfff-4360-b391-ab051c348b16" providerId="ADAL" clId="{736919DF-FE62-4D59-858A-3601A42838F5}" dt="2022-08-17T09:35:46.807" v="12" actId="47"/>
        <pc:sldMkLst>
          <pc:docMk/>
          <pc:sldMk cId="4037463678" sldId="273"/>
        </pc:sldMkLst>
      </pc:sldChg>
      <pc:sldChg chg="del">
        <pc:chgData name="Nick Rabbets | TRICS" userId="452ae55a-cfff-4360-b391-ab051c348b16" providerId="ADAL" clId="{736919DF-FE62-4D59-858A-3601A42838F5}" dt="2022-08-17T09:35:47.037" v="13" actId="47"/>
        <pc:sldMkLst>
          <pc:docMk/>
          <pc:sldMk cId="3782668188" sldId="274"/>
        </pc:sldMkLst>
      </pc:sldChg>
      <pc:sldChg chg="del">
        <pc:chgData name="Nick Rabbets | TRICS" userId="452ae55a-cfff-4360-b391-ab051c348b16" providerId="ADAL" clId="{736919DF-FE62-4D59-858A-3601A42838F5}" dt="2022-08-17T09:35:47.894" v="14" actId="47"/>
        <pc:sldMkLst>
          <pc:docMk/>
          <pc:sldMk cId="1185026337" sldId="275"/>
        </pc:sldMkLst>
      </pc:sldChg>
    </pc:docChg>
  </pc:docChgLst>
  <pc:docChgLst>
    <pc:chgData name="Ian Coles | TRICS" userId="e39e6a2d-cb02-47f7-a2e2-d83a41b76ae8" providerId="ADAL" clId="{84AD7304-7A6A-4AB7-AD1E-69FA56432CEA}"/>
    <pc:docChg chg="addSld delSld modSld">
      <pc:chgData name="Ian Coles | TRICS" userId="e39e6a2d-cb02-47f7-a2e2-d83a41b76ae8" providerId="ADAL" clId="{84AD7304-7A6A-4AB7-AD1E-69FA56432CEA}" dt="2022-11-24T15:16:18.223" v="55" actId="20577"/>
      <pc:docMkLst>
        <pc:docMk/>
      </pc:docMkLst>
      <pc:sldChg chg="modSp mod">
        <pc:chgData name="Ian Coles | TRICS" userId="e39e6a2d-cb02-47f7-a2e2-d83a41b76ae8" providerId="ADAL" clId="{84AD7304-7A6A-4AB7-AD1E-69FA56432CEA}" dt="2022-11-24T15:01:31.695" v="18" actId="20577"/>
        <pc:sldMkLst>
          <pc:docMk/>
          <pc:sldMk cId="2841452687" sldId="259"/>
        </pc:sldMkLst>
        <pc:spChg chg="mod">
          <ac:chgData name="Ian Coles | TRICS" userId="e39e6a2d-cb02-47f7-a2e2-d83a41b76ae8" providerId="ADAL" clId="{84AD7304-7A6A-4AB7-AD1E-69FA56432CEA}" dt="2022-11-24T15:01:31.695" v="18" actId="20577"/>
          <ac:spMkLst>
            <pc:docMk/>
            <pc:sldMk cId="2841452687" sldId="259"/>
            <ac:spMk id="2" creationId="{D6F07D48-8F99-CE8B-372E-88FB7D893C58}"/>
          </ac:spMkLst>
        </pc:spChg>
      </pc:sldChg>
      <pc:sldChg chg="modSp mod">
        <pc:chgData name="Ian Coles | TRICS" userId="e39e6a2d-cb02-47f7-a2e2-d83a41b76ae8" providerId="ADAL" clId="{84AD7304-7A6A-4AB7-AD1E-69FA56432CEA}" dt="2022-11-24T15:02:52.318" v="22" actId="20577"/>
        <pc:sldMkLst>
          <pc:docMk/>
          <pc:sldMk cId="1658822136" sldId="260"/>
        </pc:sldMkLst>
        <pc:spChg chg="mod">
          <ac:chgData name="Ian Coles | TRICS" userId="e39e6a2d-cb02-47f7-a2e2-d83a41b76ae8" providerId="ADAL" clId="{84AD7304-7A6A-4AB7-AD1E-69FA56432CEA}" dt="2022-11-24T15:02:52.318" v="22" actId="20577"/>
          <ac:spMkLst>
            <pc:docMk/>
            <pc:sldMk cId="1658822136" sldId="260"/>
            <ac:spMk id="3" creationId="{EEF2E931-FD5F-85E8-B2C7-70DDDA32B966}"/>
          </ac:spMkLst>
        </pc:spChg>
      </pc:sldChg>
      <pc:sldChg chg="modSp mod">
        <pc:chgData name="Ian Coles | TRICS" userId="e39e6a2d-cb02-47f7-a2e2-d83a41b76ae8" providerId="ADAL" clId="{84AD7304-7A6A-4AB7-AD1E-69FA56432CEA}" dt="2022-11-24T15:04:57.727" v="38" actId="20577"/>
        <pc:sldMkLst>
          <pc:docMk/>
          <pc:sldMk cId="3766133323" sldId="261"/>
        </pc:sldMkLst>
        <pc:spChg chg="mod">
          <ac:chgData name="Ian Coles | TRICS" userId="e39e6a2d-cb02-47f7-a2e2-d83a41b76ae8" providerId="ADAL" clId="{84AD7304-7A6A-4AB7-AD1E-69FA56432CEA}" dt="2022-11-24T15:04:57.727" v="38" actId="20577"/>
          <ac:spMkLst>
            <pc:docMk/>
            <pc:sldMk cId="3766133323" sldId="261"/>
            <ac:spMk id="2" creationId="{D6F07D48-8F99-CE8B-372E-88FB7D893C58}"/>
          </ac:spMkLst>
        </pc:spChg>
        <pc:spChg chg="mod">
          <ac:chgData name="Ian Coles | TRICS" userId="e39e6a2d-cb02-47f7-a2e2-d83a41b76ae8" providerId="ADAL" clId="{84AD7304-7A6A-4AB7-AD1E-69FA56432CEA}" dt="2022-11-24T15:04:04.366" v="36" actId="20577"/>
          <ac:spMkLst>
            <pc:docMk/>
            <pc:sldMk cId="3766133323" sldId="261"/>
            <ac:spMk id="7" creationId="{37249558-71A1-B236-B907-2AFCD246684A}"/>
          </ac:spMkLst>
        </pc:spChg>
      </pc:sldChg>
      <pc:sldChg chg="modSp mod">
        <pc:chgData name="Ian Coles | TRICS" userId="e39e6a2d-cb02-47f7-a2e2-d83a41b76ae8" providerId="ADAL" clId="{84AD7304-7A6A-4AB7-AD1E-69FA56432CEA}" dt="2022-11-24T15:16:18.223" v="55" actId="20577"/>
        <pc:sldMkLst>
          <pc:docMk/>
          <pc:sldMk cId="1792005084" sldId="272"/>
        </pc:sldMkLst>
        <pc:spChg chg="mod">
          <ac:chgData name="Ian Coles | TRICS" userId="e39e6a2d-cb02-47f7-a2e2-d83a41b76ae8" providerId="ADAL" clId="{84AD7304-7A6A-4AB7-AD1E-69FA56432CEA}" dt="2022-11-24T15:16:18.223" v="55" actId="20577"/>
          <ac:spMkLst>
            <pc:docMk/>
            <pc:sldMk cId="1792005084" sldId="272"/>
            <ac:spMk id="3" creationId="{A6D29619-E5F6-E25C-8359-77E9980FA987}"/>
          </ac:spMkLst>
        </pc:spChg>
      </pc:sldChg>
      <pc:sldChg chg="new del">
        <pc:chgData name="Ian Coles | TRICS" userId="e39e6a2d-cb02-47f7-a2e2-d83a41b76ae8" providerId="ADAL" clId="{84AD7304-7A6A-4AB7-AD1E-69FA56432CEA}" dt="2022-11-24T15:08:18.430" v="42" actId="2696"/>
        <pc:sldMkLst>
          <pc:docMk/>
          <pc:sldMk cId="2048144461" sldId="275"/>
        </pc:sldMkLst>
      </pc:sldChg>
      <pc:sldChg chg="add">
        <pc:chgData name="Ian Coles | TRICS" userId="e39e6a2d-cb02-47f7-a2e2-d83a41b76ae8" providerId="ADAL" clId="{84AD7304-7A6A-4AB7-AD1E-69FA56432CEA}" dt="2022-11-24T15:08:02.152" v="40"/>
        <pc:sldMkLst>
          <pc:docMk/>
          <pc:sldMk cId="1280782903" sldId="424"/>
        </pc:sldMkLst>
      </pc:sldChg>
      <pc:sldChg chg="add del">
        <pc:chgData name="Ian Coles | TRICS" userId="e39e6a2d-cb02-47f7-a2e2-d83a41b76ae8" providerId="ADAL" clId="{84AD7304-7A6A-4AB7-AD1E-69FA56432CEA}" dt="2022-11-24T15:08:20.627" v="43" actId="2696"/>
        <pc:sldMkLst>
          <pc:docMk/>
          <pc:sldMk cId="779977991" sldId="425"/>
        </pc:sldMkLst>
      </pc:sldChg>
    </pc:docChg>
  </pc:docChgLst>
  <pc:docChgLst>
    <pc:chgData name="Nick Rabbets | TRICS" userId="452ae55a-cfff-4360-b391-ab051c348b16" providerId="ADAL" clId="{39900696-8F42-492A-A0F9-80E782A61A8C}"/>
    <pc:docChg chg="custSel addSld delSld modSld sldOrd">
      <pc:chgData name="Nick Rabbets | TRICS" userId="452ae55a-cfff-4360-b391-ab051c348b16" providerId="ADAL" clId="{39900696-8F42-492A-A0F9-80E782A61A8C}" dt="2022-09-14T08:46:15.892" v="12002" actId="6549"/>
      <pc:docMkLst>
        <pc:docMk/>
      </pc:docMkLst>
      <pc:sldChg chg="modSp del mod setBg">
        <pc:chgData name="Nick Rabbets | TRICS" userId="452ae55a-cfff-4360-b391-ab051c348b16" providerId="ADAL" clId="{39900696-8F42-492A-A0F9-80E782A61A8C}" dt="2022-08-22T14:39:25.829" v="186" actId="47"/>
        <pc:sldMkLst>
          <pc:docMk/>
          <pc:sldMk cId="1888121834" sldId="256"/>
        </pc:sldMkLst>
        <pc:spChg chg="mod">
          <ac:chgData name="Nick Rabbets | TRICS" userId="452ae55a-cfff-4360-b391-ab051c348b16" providerId="ADAL" clId="{39900696-8F42-492A-A0F9-80E782A61A8C}" dt="2022-08-22T14:37:40.316" v="175"/>
          <ac:spMkLst>
            <pc:docMk/>
            <pc:sldMk cId="1888121834" sldId="256"/>
            <ac:spMk id="2" creationId="{00000000-0000-0000-0000-000000000000}"/>
          </ac:spMkLst>
        </pc:spChg>
        <pc:spChg chg="mod">
          <ac:chgData name="Nick Rabbets | TRICS" userId="452ae55a-cfff-4360-b391-ab051c348b16" providerId="ADAL" clId="{39900696-8F42-492A-A0F9-80E782A61A8C}" dt="2022-08-22T14:37:40.316" v="175"/>
          <ac:spMkLst>
            <pc:docMk/>
            <pc:sldMk cId="1888121834" sldId="256"/>
            <ac:spMk id="3" creationId="{00000000-0000-0000-0000-000000000000}"/>
          </ac:spMkLst>
        </pc:spChg>
      </pc:sldChg>
      <pc:sldChg chg="del">
        <pc:chgData name="Nick Rabbets | TRICS" userId="452ae55a-cfff-4360-b391-ab051c348b16" providerId="ADAL" clId="{39900696-8F42-492A-A0F9-80E782A61A8C}" dt="2022-08-22T14:33:10.514" v="0" actId="47"/>
        <pc:sldMkLst>
          <pc:docMk/>
          <pc:sldMk cId="1718812715" sldId="257"/>
        </pc:sldMkLst>
      </pc:sldChg>
      <pc:sldChg chg="addSp modSp new mod setBg modNotesTx">
        <pc:chgData name="Nick Rabbets | TRICS" userId="452ae55a-cfff-4360-b391-ab051c348b16" providerId="ADAL" clId="{39900696-8F42-492A-A0F9-80E782A61A8C}" dt="2022-08-26T08:10:53.959" v="8701" actId="20577"/>
        <pc:sldMkLst>
          <pc:docMk/>
          <pc:sldMk cId="2407729321" sldId="257"/>
        </pc:sldMkLst>
        <pc:spChg chg="mod">
          <ac:chgData name="Nick Rabbets | TRICS" userId="452ae55a-cfff-4360-b391-ab051c348b16" providerId="ADAL" clId="{39900696-8F42-492A-A0F9-80E782A61A8C}" dt="2022-08-22T14:42:25.862" v="689" actId="20577"/>
          <ac:spMkLst>
            <pc:docMk/>
            <pc:sldMk cId="2407729321" sldId="257"/>
            <ac:spMk id="2" creationId="{DEC3AA11-99E1-05CE-4239-D4610DFB456F}"/>
          </ac:spMkLst>
        </pc:spChg>
        <pc:spChg chg="mod">
          <ac:chgData name="Nick Rabbets | TRICS" userId="452ae55a-cfff-4360-b391-ab051c348b16" providerId="ADAL" clId="{39900696-8F42-492A-A0F9-80E782A61A8C}" dt="2022-08-22T14:59:26.487" v="1327" actId="20577"/>
          <ac:spMkLst>
            <pc:docMk/>
            <pc:sldMk cId="2407729321" sldId="257"/>
            <ac:spMk id="3" creationId="{A6D29619-E5F6-E25C-8359-77E9980FA987}"/>
          </ac:spMkLst>
        </pc:spChg>
        <pc:picChg chg="add mod">
          <ac:chgData name="Nick Rabbets | TRICS" userId="452ae55a-cfff-4360-b391-ab051c348b16" providerId="ADAL" clId="{39900696-8F42-492A-A0F9-80E782A61A8C}" dt="2022-08-22T14:39:22.055" v="185" actId="1076"/>
          <ac:picMkLst>
            <pc:docMk/>
            <pc:sldMk cId="2407729321" sldId="257"/>
            <ac:picMk id="4" creationId="{14E9B527-36DE-8AE5-DF4C-DFF3CECBAF97}"/>
          </ac:picMkLst>
        </pc:picChg>
      </pc:sldChg>
      <pc:sldChg chg="del">
        <pc:chgData name="Nick Rabbets | TRICS" userId="452ae55a-cfff-4360-b391-ab051c348b16" providerId="ADAL" clId="{39900696-8F42-492A-A0F9-80E782A61A8C}" dt="2022-08-22T14:33:11.284" v="1" actId="47"/>
        <pc:sldMkLst>
          <pc:docMk/>
          <pc:sldMk cId="2730986130" sldId="258"/>
        </pc:sldMkLst>
      </pc:sldChg>
      <pc:sldChg chg="addSp delSp modSp new ord modNotesTx">
        <pc:chgData name="Nick Rabbets | TRICS" userId="452ae55a-cfff-4360-b391-ab051c348b16" providerId="ADAL" clId="{39900696-8F42-492A-A0F9-80E782A61A8C}" dt="2022-08-26T08:09:11.725" v="8550" actId="20577"/>
        <pc:sldMkLst>
          <pc:docMk/>
          <pc:sldMk cId="3045964222" sldId="258"/>
        </pc:sldMkLst>
        <pc:spChg chg="del">
          <ac:chgData name="Nick Rabbets | TRICS" userId="452ae55a-cfff-4360-b391-ab051c348b16" providerId="ADAL" clId="{39900696-8F42-492A-A0F9-80E782A61A8C}" dt="2022-08-22T14:38:53.417" v="181"/>
          <ac:spMkLst>
            <pc:docMk/>
            <pc:sldMk cId="3045964222" sldId="258"/>
            <ac:spMk id="2" creationId="{C57376E9-8E7A-9B11-AEDF-920E3AB51007}"/>
          </ac:spMkLst>
        </pc:spChg>
        <pc:spChg chg="del">
          <ac:chgData name="Nick Rabbets | TRICS" userId="452ae55a-cfff-4360-b391-ab051c348b16" providerId="ADAL" clId="{39900696-8F42-492A-A0F9-80E782A61A8C}" dt="2022-08-22T14:39:01.677" v="182"/>
          <ac:spMkLst>
            <pc:docMk/>
            <pc:sldMk cId="3045964222" sldId="258"/>
            <ac:spMk id="3" creationId="{468A1862-1958-AD4B-D061-84D6EA13183F}"/>
          </ac:spMkLst>
        </pc:spChg>
        <pc:spChg chg="add mod">
          <ac:chgData name="Nick Rabbets | TRICS" userId="452ae55a-cfff-4360-b391-ab051c348b16" providerId="ADAL" clId="{39900696-8F42-492A-A0F9-80E782A61A8C}" dt="2022-08-22T14:38:53.417" v="181"/>
          <ac:spMkLst>
            <pc:docMk/>
            <pc:sldMk cId="3045964222" sldId="258"/>
            <ac:spMk id="4" creationId="{F82D01BF-F9B9-924A-7AD1-5D1B5DDF8346}"/>
          </ac:spMkLst>
        </pc:spChg>
        <pc:spChg chg="add mod">
          <ac:chgData name="Nick Rabbets | TRICS" userId="452ae55a-cfff-4360-b391-ab051c348b16" providerId="ADAL" clId="{39900696-8F42-492A-A0F9-80E782A61A8C}" dt="2022-08-22T14:39:01.677" v="182"/>
          <ac:spMkLst>
            <pc:docMk/>
            <pc:sldMk cId="3045964222" sldId="258"/>
            <ac:spMk id="5" creationId="{CEAE9036-E528-87DE-19D9-ABE3DA54E0FF}"/>
          </ac:spMkLst>
        </pc:spChg>
        <pc:picChg chg="add mod">
          <ac:chgData name="Nick Rabbets | TRICS" userId="452ae55a-cfff-4360-b391-ab051c348b16" providerId="ADAL" clId="{39900696-8F42-492A-A0F9-80E782A61A8C}" dt="2022-08-22T14:39:08.041" v="183"/>
          <ac:picMkLst>
            <pc:docMk/>
            <pc:sldMk cId="3045964222" sldId="258"/>
            <ac:picMk id="6" creationId="{B28C9C5F-E35D-7355-E3F5-3F34DBDD3C5C}"/>
          </ac:picMkLst>
        </pc:picChg>
      </pc:sldChg>
      <pc:sldChg chg="del">
        <pc:chgData name="Nick Rabbets | TRICS" userId="452ae55a-cfff-4360-b391-ab051c348b16" providerId="ADAL" clId="{39900696-8F42-492A-A0F9-80E782A61A8C}" dt="2022-08-22T14:33:11.734" v="2" actId="47"/>
        <pc:sldMkLst>
          <pc:docMk/>
          <pc:sldMk cId="685408063" sldId="259"/>
        </pc:sldMkLst>
      </pc:sldChg>
      <pc:sldChg chg="addSp delSp modSp new mod modNotesTx">
        <pc:chgData name="Nick Rabbets | TRICS" userId="452ae55a-cfff-4360-b391-ab051c348b16" providerId="ADAL" clId="{39900696-8F42-492A-A0F9-80E782A61A8C}" dt="2022-09-05T12:29:46.956" v="11397" actId="20577"/>
        <pc:sldMkLst>
          <pc:docMk/>
          <pc:sldMk cId="2841452687" sldId="259"/>
        </pc:sldMkLst>
        <pc:spChg chg="mod">
          <ac:chgData name="Nick Rabbets | TRICS" userId="452ae55a-cfff-4360-b391-ab051c348b16" providerId="ADAL" clId="{39900696-8F42-492A-A0F9-80E782A61A8C}" dt="2022-08-22T15:09:34.574" v="2241" actId="20577"/>
          <ac:spMkLst>
            <pc:docMk/>
            <pc:sldMk cId="2841452687" sldId="259"/>
            <ac:spMk id="2" creationId="{D6F07D48-8F99-CE8B-372E-88FB7D893C58}"/>
          </ac:spMkLst>
        </pc:spChg>
        <pc:spChg chg="mod">
          <ac:chgData name="Nick Rabbets | TRICS" userId="452ae55a-cfff-4360-b391-ab051c348b16" providerId="ADAL" clId="{39900696-8F42-492A-A0F9-80E782A61A8C}" dt="2022-09-05T12:29:11.811" v="11391" actId="20577"/>
          <ac:spMkLst>
            <pc:docMk/>
            <pc:sldMk cId="2841452687" sldId="259"/>
            <ac:spMk id="3" creationId="{EEF2E931-FD5F-85E8-B2C7-70DDDA32B966}"/>
          </ac:spMkLst>
        </pc:spChg>
        <pc:spChg chg="add mod">
          <ac:chgData name="Nick Rabbets | TRICS" userId="452ae55a-cfff-4360-b391-ab051c348b16" providerId="ADAL" clId="{39900696-8F42-492A-A0F9-80E782A61A8C}" dt="2022-08-22T15:38:38.228" v="3318" actId="1076"/>
          <ac:spMkLst>
            <pc:docMk/>
            <pc:sldMk cId="2841452687" sldId="259"/>
            <ac:spMk id="6" creationId="{3C01034C-7C6D-10DC-BD29-7EA708CC9937}"/>
          </ac:spMkLst>
        </pc:spChg>
        <pc:spChg chg="add mod">
          <ac:chgData name="Nick Rabbets | TRICS" userId="452ae55a-cfff-4360-b391-ab051c348b16" providerId="ADAL" clId="{39900696-8F42-492A-A0F9-80E782A61A8C}" dt="2022-08-22T15:38:46.280" v="3319" actId="1076"/>
          <ac:spMkLst>
            <pc:docMk/>
            <pc:sldMk cId="2841452687" sldId="259"/>
            <ac:spMk id="8" creationId="{37D129A4-D8FB-E6E4-16D8-2C199F57580E}"/>
          </ac:spMkLst>
        </pc:spChg>
        <pc:spChg chg="add mod">
          <ac:chgData name="Nick Rabbets | TRICS" userId="452ae55a-cfff-4360-b391-ab051c348b16" providerId="ADAL" clId="{39900696-8F42-492A-A0F9-80E782A61A8C}" dt="2022-08-22T15:38:09.622" v="3317" actId="1076"/>
          <ac:spMkLst>
            <pc:docMk/>
            <pc:sldMk cId="2841452687" sldId="259"/>
            <ac:spMk id="12" creationId="{DDFCD482-7DEB-DC17-1EC1-F0E2F4D84B78}"/>
          </ac:spMkLst>
        </pc:spChg>
        <pc:picChg chg="add mod">
          <ac:chgData name="Nick Rabbets | TRICS" userId="452ae55a-cfff-4360-b391-ab051c348b16" providerId="ADAL" clId="{39900696-8F42-492A-A0F9-80E782A61A8C}" dt="2022-08-22T15:38:38.228" v="3318" actId="1076"/>
          <ac:picMkLst>
            <pc:docMk/>
            <pc:sldMk cId="2841452687" sldId="259"/>
            <ac:picMk id="4" creationId="{8F8625D3-F7DD-66A2-6801-2C5210977196}"/>
          </ac:picMkLst>
        </pc:picChg>
        <pc:picChg chg="add mod">
          <ac:chgData name="Nick Rabbets | TRICS" userId="452ae55a-cfff-4360-b391-ab051c348b16" providerId="ADAL" clId="{39900696-8F42-492A-A0F9-80E782A61A8C}" dt="2022-08-23T15:28:21.090" v="5685"/>
          <ac:picMkLst>
            <pc:docMk/>
            <pc:sldMk cId="2841452687" sldId="259"/>
            <ac:picMk id="5" creationId="{72B9E8CF-66EF-18AE-BE0F-34FD94904E22}"/>
          </ac:picMkLst>
        </pc:picChg>
        <pc:picChg chg="add del mod">
          <ac:chgData name="Nick Rabbets | TRICS" userId="452ae55a-cfff-4360-b391-ab051c348b16" providerId="ADAL" clId="{39900696-8F42-492A-A0F9-80E782A61A8C}" dt="2022-08-22T15:31:32.126" v="3124" actId="478"/>
          <ac:picMkLst>
            <pc:docMk/>
            <pc:sldMk cId="2841452687" sldId="259"/>
            <ac:picMk id="5" creationId="{C8B7B7BB-DFDB-89B3-D226-47FA5D68166A}"/>
          </ac:picMkLst>
        </pc:picChg>
        <pc:picChg chg="add mod">
          <ac:chgData name="Nick Rabbets | TRICS" userId="452ae55a-cfff-4360-b391-ab051c348b16" providerId="ADAL" clId="{39900696-8F42-492A-A0F9-80E782A61A8C}" dt="2022-08-22T15:38:46.280" v="3319" actId="1076"/>
          <ac:picMkLst>
            <pc:docMk/>
            <pc:sldMk cId="2841452687" sldId="259"/>
            <ac:picMk id="7" creationId="{019D3220-E6BD-E178-1E20-F483D154F86D}"/>
          </ac:picMkLst>
        </pc:picChg>
        <pc:picChg chg="add mod">
          <ac:chgData name="Nick Rabbets | TRICS" userId="452ae55a-cfff-4360-b391-ab051c348b16" providerId="ADAL" clId="{39900696-8F42-492A-A0F9-80E782A61A8C}" dt="2022-08-22T15:37:31.028" v="3302" actId="14100"/>
          <ac:picMkLst>
            <pc:docMk/>
            <pc:sldMk cId="2841452687" sldId="259"/>
            <ac:picMk id="9" creationId="{A795C6E5-F47E-EB96-F911-FED91441127D}"/>
          </ac:picMkLst>
        </pc:picChg>
        <pc:picChg chg="add del mod">
          <ac:chgData name="Nick Rabbets | TRICS" userId="452ae55a-cfff-4360-b391-ab051c348b16" providerId="ADAL" clId="{39900696-8F42-492A-A0F9-80E782A61A8C}" dt="2022-08-22T15:37:38.061" v="3304" actId="478"/>
          <ac:picMkLst>
            <pc:docMk/>
            <pc:sldMk cId="2841452687" sldId="259"/>
            <ac:picMk id="10" creationId="{7C51FD10-5598-737A-62AD-4BDF0BE707E5}"/>
          </ac:picMkLst>
        </pc:picChg>
        <pc:picChg chg="add del mod">
          <ac:chgData name="Nick Rabbets | TRICS" userId="452ae55a-cfff-4360-b391-ab051c348b16" providerId="ADAL" clId="{39900696-8F42-492A-A0F9-80E782A61A8C}" dt="2022-08-22T15:37:43.876" v="3306" actId="478"/>
          <ac:picMkLst>
            <pc:docMk/>
            <pc:sldMk cId="2841452687" sldId="259"/>
            <ac:picMk id="11" creationId="{DB5A13BF-B8C1-A008-7000-5061993BA0AB}"/>
          </ac:picMkLst>
        </pc:picChg>
      </pc:sldChg>
      <pc:sldChg chg="addSp delSp modSp add mod modNotesTx">
        <pc:chgData name="Nick Rabbets | TRICS" userId="452ae55a-cfff-4360-b391-ab051c348b16" providerId="ADAL" clId="{39900696-8F42-492A-A0F9-80E782A61A8C}" dt="2022-08-23T15:28:22.836" v="5686"/>
        <pc:sldMkLst>
          <pc:docMk/>
          <pc:sldMk cId="1658822136" sldId="260"/>
        </pc:sldMkLst>
        <pc:spChg chg="mod">
          <ac:chgData name="Nick Rabbets | TRICS" userId="452ae55a-cfff-4360-b391-ab051c348b16" providerId="ADAL" clId="{39900696-8F42-492A-A0F9-80E782A61A8C}" dt="2022-08-23T15:12:04.821" v="4181" actId="20577"/>
          <ac:spMkLst>
            <pc:docMk/>
            <pc:sldMk cId="1658822136" sldId="260"/>
            <ac:spMk id="2" creationId="{D6F07D48-8F99-CE8B-372E-88FB7D893C58}"/>
          </ac:spMkLst>
        </pc:spChg>
        <pc:spChg chg="mod">
          <ac:chgData name="Nick Rabbets | TRICS" userId="452ae55a-cfff-4360-b391-ab051c348b16" providerId="ADAL" clId="{39900696-8F42-492A-A0F9-80E782A61A8C}" dt="2022-08-23T15:22:22.092" v="5043" actId="20577"/>
          <ac:spMkLst>
            <pc:docMk/>
            <pc:sldMk cId="1658822136" sldId="260"/>
            <ac:spMk id="3" creationId="{EEF2E931-FD5F-85E8-B2C7-70DDDA32B966}"/>
          </ac:spMkLst>
        </pc:spChg>
        <pc:spChg chg="del">
          <ac:chgData name="Nick Rabbets | TRICS" userId="452ae55a-cfff-4360-b391-ab051c348b16" providerId="ADAL" clId="{39900696-8F42-492A-A0F9-80E782A61A8C}" dt="2022-08-23T15:12:51.109" v="4311" actId="478"/>
          <ac:spMkLst>
            <pc:docMk/>
            <pc:sldMk cId="1658822136" sldId="260"/>
            <ac:spMk id="6" creationId="{3C01034C-7C6D-10DC-BD29-7EA708CC9937}"/>
          </ac:spMkLst>
        </pc:spChg>
        <pc:spChg chg="del">
          <ac:chgData name="Nick Rabbets | TRICS" userId="452ae55a-cfff-4360-b391-ab051c348b16" providerId="ADAL" clId="{39900696-8F42-492A-A0F9-80E782A61A8C}" dt="2022-08-23T15:12:48.117" v="4309" actId="478"/>
          <ac:spMkLst>
            <pc:docMk/>
            <pc:sldMk cId="1658822136" sldId="260"/>
            <ac:spMk id="8" creationId="{37D129A4-D8FB-E6E4-16D8-2C199F57580E}"/>
          </ac:spMkLst>
        </pc:spChg>
        <pc:spChg chg="del mod">
          <ac:chgData name="Nick Rabbets | TRICS" userId="452ae55a-cfff-4360-b391-ab051c348b16" providerId="ADAL" clId="{39900696-8F42-492A-A0F9-80E782A61A8C}" dt="2022-08-23T15:12:45.786" v="4307" actId="478"/>
          <ac:spMkLst>
            <pc:docMk/>
            <pc:sldMk cId="1658822136" sldId="260"/>
            <ac:spMk id="12" creationId="{DDFCD482-7DEB-DC17-1EC1-F0E2F4D84B78}"/>
          </ac:spMkLst>
        </pc:spChg>
        <pc:picChg chg="del">
          <ac:chgData name="Nick Rabbets | TRICS" userId="452ae55a-cfff-4360-b391-ab051c348b16" providerId="ADAL" clId="{39900696-8F42-492A-A0F9-80E782A61A8C}" dt="2022-08-23T15:12:49.179" v="4310" actId="478"/>
          <ac:picMkLst>
            <pc:docMk/>
            <pc:sldMk cId="1658822136" sldId="260"/>
            <ac:picMk id="4" creationId="{8F8625D3-F7DD-66A2-6801-2C5210977196}"/>
          </ac:picMkLst>
        </pc:picChg>
        <pc:picChg chg="add mod">
          <ac:chgData name="Nick Rabbets | TRICS" userId="452ae55a-cfff-4360-b391-ab051c348b16" providerId="ADAL" clId="{39900696-8F42-492A-A0F9-80E782A61A8C}" dt="2022-08-23T15:28:22.836" v="5686"/>
          <ac:picMkLst>
            <pc:docMk/>
            <pc:sldMk cId="1658822136" sldId="260"/>
            <ac:picMk id="5" creationId="{5AB7BE95-F800-4E92-AE44-32740CBACE72}"/>
          </ac:picMkLst>
        </pc:picChg>
        <pc:picChg chg="del">
          <ac:chgData name="Nick Rabbets | TRICS" userId="452ae55a-cfff-4360-b391-ab051c348b16" providerId="ADAL" clId="{39900696-8F42-492A-A0F9-80E782A61A8C}" dt="2022-08-23T15:12:46.553" v="4308" actId="478"/>
          <ac:picMkLst>
            <pc:docMk/>
            <pc:sldMk cId="1658822136" sldId="260"/>
            <ac:picMk id="7" creationId="{019D3220-E6BD-E178-1E20-F483D154F86D}"/>
          </ac:picMkLst>
        </pc:picChg>
        <pc:picChg chg="del">
          <ac:chgData name="Nick Rabbets | TRICS" userId="452ae55a-cfff-4360-b391-ab051c348b16" providerId="ADAL" clId="{39900696-8F42-492A-A0F9-80E782A61A8C}" dt="2022-08-23T15:12:43.357" v="4305" actId="478"/>
          <ac:picMkLst>
            <pc:docMk/>
            <pc:sldMk cId="1658822136" sldId="260"/>
            <ac:picMk id="9" creationId="{A795C6E5-F47E-EB96-F911-FED91441127D}"/>
          </ac:picMkLst>
        </pc:picChg>
      </pc:sldChg>
      <pc:sldChg chg="del">
        <pc:chgData name="Nick Rabbets | TRICS" userId="452ae55a-cfff-4360-b391-ab051c348b16" providerId="ADAL" clId="{39900696-8F42-492A-A0F9-80E782A61A8C}" dt="2022-08-22T14:33:12.126" v="3" actId="47"/>
        <pc:sldMkLst>
          <pc:docMk/>
          <pc:sldMk cId="2054088885" sldId="260"/>
        </pc:sldMkLst>
      </pc:sldChg>
      <pc:sldChg chg="del">
        <pc:chgData name="Nick Rabbets | TRICS" userId="452ae55a-cfff-4360-b391-ab051c348b16" providerId="ADAL" clId="{39900696-8F42-492A-A0F9-80E782A61A8C}" dt="2022-08-22T14:33:12.465" v="4" actId="47"/>
        <pc:sldMkLst>
          <pc:docMk/>
          <pc:sldMk cId="698630097" sldId="261"/>
        </pc:sldMkLst>
      </pc:sldChg>
      <pc:sldChg chg="addSp modSp add mod modNotesTx">
        <pc:chgData name="Nick Rabbets | TRICS" userId="452ae55a-cfff-4360-b391-ab051c348b16" providerId="ADAL" clId="{39900696-8F42-492A-A0F9-80E782A61A8C}" dt="2022-08-23T15:37:05.973" v="5976" actId="20577"/>
        <pc:sldMkLst>
          <pc:docMk/>
          <pc:sldMk cId="3766133323" sldId="261"/>
        </pc:sldMkLst>
        <pc:spChg chg="mod">
          <ac:chgData name="Nick Rabbets | TRICS" userId="452ae55a-cfff-4360-b391-ab051c348b16" providerId="ADAL" clId="{39900696-8F42-492A-A0F9-80E782A61A8C}" dt="2022-08-23T15:23:37.101" v="5125" actId="20577"/>
          <ac:spMkLst>
            <pc:docMk/>
            <pc:sldMk cId="3766133323" sldId="261"/>
            <ac:spMk id="2" creationId="{D6F07D48-8F99-CE8B-372E-88FB7D893C58}"/>
          </ac:spMkLst>
        </pc:spChg>
        <pc:spChg chg="mod">
          <ac:chgData name="Nick Rabbets | TRICS" userId="452ae55a-cfff-4360-b391-ab051c348b16" providerId="ADAL" clId="{39900696-8F42-492A-A0F9-80E782A61A8C}" dt="2022-08-23T15:23:40.973" v="5127" actId="27636"/>
          <ac:spMkLst>
            <pc:docMk/>
            <pc:sldMk cId="3766133323" sldId="261"/>
            <ac:spMk id="3" creationId="{EEF2E931-FD5F-85E8-B2C7-70DDDA32B966}"/>
          </ac:spMkLst>
        </pc:spChg>
        <pc:spChg chg="add mod">
          <ac:chgData name="Nick Rabbets | TRICS" userId="452ae55a-cfff-4360-b391-ab051c348b16" providerId="ADAL" clId="{39900696-8F42-492A-A0F9-80E782A61A8C}" dt="2022-08-23T15:37:05.973" v="5976" actId="20577"/>
          <ac:spMkLst>
            <pc:docMk/>
            <pc:sldMk cId="3766133323" sldId="261"/>
            <ac:spMk id="7" creationId="{37249558-71A1-B236-B907-2AFCD246684A}"/>
          </ac:spMkLst>
        </pc:spChg>
        <pc:picChg chg="add mod">
          <ac:chgData name="Nick Rabbets | TRICS" userId="452ae55a-cfff-4360-b391-ab051c348b16" providerId="ADAL" clId="{39900696-8F42-492A-A0F9-80E782A61A8C}" dt="2022-08-23T15:27:05.999" v="5548" actId="1076"/>
          <ac:picMkLst>
            <pc:docMk/>
            <pc:sldMk cId="3766133323" sldId="261"/>
            <ac:picMk id="5" creationId="{E7EC9E02-28B4-BD62-8F1D-EEBC51618396}"/>
          </ac:picMkLst>
        </pc:picChg>
        <pc:picChg chg="add mod">
          <ac:chgData name="Nick Rabbets | TRICS" userId="452ae55a-cfff-4360-b391-ab051c348b16" providerId="ADAL" clId="{39900696-8F42-492A-A0F9-80E782A61A8C}" dt="2022-08-23T15:28:24.676" v="5687"/>
          <ac:picMkLst>
            <pc:docMk/>
            <pc:sldMk cId="3766133323" sldId="261"/>
            <ac:picMk id="6" creationId="{59D7AA22-225D-03C3-6A7D-146BB8E53294}"/>
          </ac:picMkLst>
        </pc:picChg>
      </pc:sldChg>
      <pc:sldChg chg="addSp delSp modSp add mod modNotesTx">
        <pc:chgData name="Nick Rabbets | TRICS" userId="452ae55a-cfff-4360-b391-ab051c348b16" providerId="ADAL" clId="{39900696-8F42-492A-A0F9-80E782A61A8C}" dt="2022-08-24T11:22:45.129" v="7271" actId="692"/>
        <pc:sldMkLst>
          <pc:docMk/>
          <pc:sldMk cId="1851724016" sldId="262"/>
        </pc:sldMkLst>
        <pc:spChg chg="mod">
          <ac:chgData name="Nick Rabbets | TRICS" userId="452ae55a-cfff-4360-b391-ab051c348b16" providerId="ADAL" clId="{39900696-8F42-492A-A0F9-80E782A61A8C}" dt="2022-08-23T15:39:22.057" v="5992" actId="20577"/>
          <ac:spMkLst>
            <pc:docMk/>
            <pc:sldMk cId="1851724016" sldId="262"/>
            <ac:spMk id="2" creationId="{D6F07D48-8F99-CE8B-372E-88FB7D893C58}"/>
          </ac:spMkLst>
        </pc:spChg>
        <pc:spChg chg="add mod">
          <ac:chgData name="Nick Rabbets | TRICS" userId="452ae55a-cfff-4360-b391-ab051c348b16" providerId="ADAL" clId="{39900696-8F42-492A-A0F9-80E782A61A8C}" dt="2022-08-24T11:22:45.129" v="7271" actId="692"/>
          <ac:spMkLst>
            <pc:docMk/>
            <pc:sldMk cId="1851724016" sldId="262"/>
            <ac:spMk id="4" creationId="{06BC5447-10B0-5BF5-FCE6-82352468A1B2}"/>
          </ac:spMkLst>
        </pc:spChg>
        <pc:spChg chg="del">
          <ac:chgData name="Nick Rabbets | TRICS" userId="452ae55a-cfff-4360-b391-ab051c348b16" providerId="ADAL" clId="{39900696-8F42-492A-A0F9-80E782A61A8C}" dt="2022-08-23T15:38:43.965" v="5979" actId="478"/>
          <ac:spMkLst>
            <pc:docMk/>
            <pc:sldMk cId="1851724016" sldId="262"/>
            <ac:spMk id="7" creationId="{37249558-71A1-B236-B907-2AFCD246684A}"/>
          </ac:spMkLst>
        </pc:spChg>
        <pc:picChg chg="del">
          <ac:chgData name="Nick Rabbets | TRICS" userId="452ae55a-cfff-4360-b391-ab051c348b16" providerId="ADAL" clId="{39900696-8F42-492A-A0F9-80E782A61A8C}" dt="2022-08-23T15:38:41.914" v="5978" actId="478"/>
          <ac:picMkLst>
            <pc:docMk/>
            <pc:sldMk cId="1851724016" sldId="262"/>
            <ac:picMk id="5" creationId="{E7EC9E02-28B4-BD62-8F1D-EEBC51618396}"/>
          </ac:picMkLst>
        </pc:picChg>
        <pc:picChg chg="add mod">
          <ac:chgData name="Nick Rabbets | TRICS" userId="452ae55a-cfff-4360-b391-ab051c348b16" providerId="ADAL" clId="{39900696-8F42-492A-A0F9-80E782A61A8C}" dt="2022-08-23T15:40:13.964" v="5993" actId="1076"/>
          <ac:picMkLst>
            <pc:docMk/>
            <pc:sldMk cId="1851724016" sldId="262"/>
            <ac:picMk id="8" creationId="{EEE4C48B-892E-BA9F-1A2A-39AA0260D529}"/>
          </ac:picMkLst>
        </pc:picChg>
        <pc:picChg chg="add mod">
          <ac:chgData name="Nick Rabbets | TRICS" userId="452ae55a-cfff-4360-b391-ab051c348b16" providerId="ADAL" clId="{39900696-8F42-492A-A0F9-80E782A61A8C}" dt="2022-08-23T15:40:30.940" v="5998" actId="1076"/>
          <ac:picMkLst>
            <pc:docMk/>
            <pc:sldMk cId="1851724016" sldId="262"/>
            <ac:picMk id="10" creationId="{3DA762CA-95BE-D5DE-505F-9C55119F7211}"/>
          </ac:picMkLst>
        </pc:picChg>
      </pc:sldChg>
      <pc:sldChg chg="del">
        <pc:chgData name="Nick Rabbets | TRICS" userId="452ae55a-cfff-4360-b391-ab051c348b16" providerId="ADAL" clId="{39900696-8F42-492A-A0F9-80E782A61A8C}" dt="2022-08-22T14:33:12.708" v="5" actId="47"/>
        <pc:sldMkLst>
          <pc:docMk/>
          <pc:sldMk cId="2758595364" sldId="262"/>
        </pc:sldMkLst>
      </pc:sldChg>
      <pc:sldChg chg="del">
        <pc:chgData name="Nick Rabbets | TRICS" userId="452ae55a-cfff-4360-b391-ab051c348b16" providerId="ADAL" clId="{39900696-8F42-492A-A0F9-80E782A61A8C}" dt="2022-08-22T14:33:12.937" v="6" actId="47"/>
        <pc:sldMkLst>
          <pc:docMk/>
          <pc:sldMk cId="154024031" sldId="263"/>
        </pc:sldMkLst>
      </pc:sldChg>
      <pc:sldChg chg="addSp delSp modSp add mod modNotesTx">
        <pc:chgData name="Nick Rabbets | TRICS" userId="452ae55a-cfff-4360-b391-ab051c348b16" providerId="ADAL" clId="{39900696-8F42-492A-A0F9-80E782A61A8C}" dt="2022-09-05T12:34:47.828" v="11422" actId="20577"/>
        <pc:sldMkLst>
          <pc:docMk/>
          <pc:sldMk cId="885178917" sldId="263"/>
        </pc:sldMkLst>
        <pc:spChg chg="mod">
          <ac:chgData name="Nick Rabbets | TRICS" userId="452ae55a-cfff-4360-b391-ab051c348b16" providerId="ADAL" clId="{39900696-8F42-492A-A0F9-80E782A61A8C}" dt="2022-08-23T15:45:02.762" v="6764" actId="20577"/>
          <ac:spMkLst>
            <pc:docMk/>
            <pc:sldMk cId="885178917" sldId="263"/>
            <ac:spMk id="2" creationId="{D6F07D48-8F99-CE8B-372E-88FB7D893C58}"/>
          </ac:spMkLst>
        </pc:spChg>
        <pc:spChg chg="del">
          <ac:chgData name="Nick Rabbets | TRICS" userId="452ae55a-cfff-4360-b391-ab051c348b16" providerId="ADAL" clId="{39900696-8F42-492A-A0F9-80E782A61A8C}" dt="2022-08-23T15:45:08.774" v="6766" actId="478"/>
          <ac:spMkLst>
            <pc:docMk/>
            <pc:sldMk cId="885178917" sldId="263"/>
            <ac:spMk id="7" creationId="{37249558-71A1-B236-B907-2AFCD246684A}"/>
          </ac:spMkLst>
        </pc:spChg>
        <pc:picChg chg="del">
          <ac:chgData name="Nick Rabbets | TRICS" userId="452ae55a-cfff-4360-b391-ab051c348b16" providerId="ADAL" clId="{39900696-8F42-492A-A0F9-80E782A61A8C}" dt="2022-08-23T15:45:05.531" v="6765" actId="478"/>
          <ac:picMkLst>
            <pc:docMk/>
            <pc:sldMk cId="885178917" sldId="263"/>
            <ac:picMk id="5" creationId="{E7EC9E02-28B4-BD62-8F1D-EEBC51618396}"/>
          </ac:picMkLst>
        </pc:picChg>
        <pc:picChg chg="add mod">
          <ac:chgData name="Nick Rabbets | TRICS" userId="452ae55a-cfff-4360-b391-ab051c348b16" providerId="ADAL" clId="{39900696-8F42-492A-A0F9-80E782A61A8C}" dt="2022-08-23T15:49:05.642" v="7201" actId="14100"/>
          <ac:picMkLst>
            <pc:docMk/>
            <pc:sldMk cId="885178917" sldId="263"/>
            <ac:picMk id="8" creationId="{067B1BC4-CC51-A8E1-F9A3-22F0780E3D76}"/>
          </ac:picMkLst>
        </pc:picChg>
        <pc:picChg chg="add mod">
          <ac:chgData name="Nick Rabbets | TRICS" userId="452ae55a-cfff-4360-b391-ab051c348b16" providerId="ADAL" clId="{39900696-8F42-492A-A0F9-80E782A61A8C}" dt="2022-08-23T15:47:48.588" v="7016" actId="1076"/>
          <ac:picMkLst>
            <pc:docMk/>
            <pc:sldMk cId="885178917" sldId="263"/>
            <ac:picMk id="10" creationId="{BADE21AA-91D3-7BC5-3387-80BAFB9A5AEE}"/>
          </ac:picMkLst>
        </pc:picChg>
      </pc:sldChg>
      <pc:sldChg chg="modSp add mod setBg modNotesTx">
        <pc:chgData name="Nick Rabbets | TRICS" userId="452ae55a-cfff-4360-b391-ab051c348b16" providerId="ADAL" clId="{39900696-8F42-492A-A0F9-80E782A61A8C}" dt="2022-09-05T12:35:08.062" v="11423" actId="20577"/>
        <pc:sldMkLst>
          <pc:docMk/>
          <pc:sldMk cId="2322751658" sldId="264"/>
        </pc:sldMkLst>
        <pc:spChg chg="mod">
          <ac:chgData name="Nick Rabbets | TRICS" userId="452ae55a-cfff-4360-b391-ab051c348b16" providerId="ADAL" clId="{39900696-8F42-492A-A0F9-80E782A61A8C}" dt="2022-08-24T11:25:06.007" v="7300" actId="20577"/>
          <ac:spMkLst>
            <pc:docMk/>
            <pc:sldMk cId="2322751658" sldId="264"/>
            <ac:spMk id="2" creationId="{DEC3AA11-99E1-05CE-4239-D4610DFB456F}"/>
          </ac:spMkLst>
        </pc:spChg>
        <pc:spChg chg="mod">
          <ac:chgData name="Nick Rabbets | TRICS" userId="452ae55a-cfff-4360-b391-ab051c348b16" providerId="ADAL" clId="{39900696-8F42-492A-A0F9-80E782A61A8C}" dt="2022-08-24T11:26:46.437" v="7450" actId="20577"/>
          <ac:spMkLst>
            <pc:docMk/>
            <pc:sldMk cId="2322751658" sldId="264"/>
            <ac:spMk id="3" creationId="{A6D29619-E5F6-E25C-8359-77E9980FA987}"/>
          </ac:spMkLst>
        </pc:spChg>
      </pc:sldChg>
      <pc:sldChg chg="del">
        <pc:chgData name="Nick Rabbets | TRICS" userId="452ae55a-cfff-4360-b391-ab051c348b16" providerId="ADAL" clId="{39900696-8F42-492A-A0F9-80E782A61A8C}" dt="2022-08-22T14:33:13.128" v="7" actId="47"/>
        <pc:sldMkLst>
          <pc:docMk/>
          <pc:sldMk cId="4057130251" sldId="264"/>
        </pc:sldMkLst>
      </pc:sldChg>
      <pc:sldChg chg="modSp add mod modNotesTx">
        <pc:chgData name="Nick Rabbets | TRICS" userId="452ae55a-cfff-4360-b391-ab051c348b16" providerId="ADAL" clId="{39900696-8F42-492A-A0F9-80E782A61A8C}" dt="2022-08-24T11:32:19.618" v="8203" actId="20577"/>
        <pc:sldMkLst>
          <pc:docMk/>
          <pc:sldMk cId="1231182328" sldId="265"/>
        </pc:sldMkLst>
        <pc:spChg chg="mod">
          <ac:chgData name="Nick Rabbets | TRICS" userId="452ae55a-cfff-4360-b391-ab051c348b16" providerId="ADAL" clId="{39900696-8F42-492A-A0F9-80E782A61A8C}" dt="2022-08-24T11:31:17.731" v="8076" actId="20577"/>
          <ac:spMkLst>
            <pc:docMk/>
            <pc:sldMk cId="1231182328" sldId="265"/>
            <ac:spMk id="3" creationId="{A6D29619-E5F6-E25C-8359-77E9980FA987}"/>
          </ac:spMkLst>
        </pc:spChg>
      </pc:sldChg>
      <pc:sldChg chg="del">
        <pc:chgData name="Nick Rabbets | TRICS" userId="452ae55a-cfff-4360-b391-ab051c348b16" providerId="ADAL" clId="{39900696-8F42-492A-A0F9-80E782A61A8C}" dt="2022-08-22T14:33:13.300" v="8" actId="47"/>
        <pc:sldMkLst>
          <pc:docMk/>
          <pc:sldMk cId="1449005937" sldId="265"/>
        </pc:sldMkLst>
      </pc:sldChg>
      <pc:sldChg chg="del">
        <pc:chgData name="Nick Rabbets | TRICS" userId="452ae55a-cfff-4360-b391-ab051c348b16" providerId="ADAL" clId="{39900696-8F42-492A-A0F9-80E782A61A8C}" dt="2022-08-22T14:33:13.492" v="9" actId="47"/>
        <pc:sldMkLst>
          <pc:docMk/>
          <pc:sldMk cId="706884617" sldId="266"/>
        </pc:sldMkLst>
      </pc:sldChg>
      <pc:sldChg chg="modSp add mod modNotesTx">
        <pc:chgData name="Nick Rabbets | TRICS" userId="452ae55a-cfff-4360-b391-ab051c348b16" providerId="ADAL" clId="{39900696-8F42-492A-A0F9-80E782A61A8C}" dt="2022-08-24T11:32:54.046" v="8244" actId="20577"/>
        <pc:sldMkLst>
          <pc:docMk/>
          <pc:sldMk cId="2495022993" sldId="266"/>
        </pc:sldMkLst>
        <pc:spChg chg="mod">
          <ac:chgData name="Nick Rabbets | TRICS" userId="452ae55a-cfff-4360-b391-ab051c348b16" providerId="ADAL" clId="{39900696-8F42-492A-A0F9-80E782A61A8C}" dt="2022-08-24T11:32:49.079" v="8243" actId="20577"/>
          <ac:spMkLst>
            <pc:docMk/>
            <pc:sldMk cId="2495022993" sldId="266"/>
            <ac:spMk id="3" creationId="{A6D29619-E5F6-E25C-8359-77E9980FA987}"/>
          </ac:spMkLst>
        </pc:spChg>
      </pc:sldChg>
      <pc:sldChg chg="del">
        <pc:chgData name="Nick Rabbets | TRICS" userId="452ae55a-cfff-4360-b391-ab051c348b16" providerId="ADAL" clId="{39900696-8F42-492A-A0F9-80E782A61A8C}" dt="2022-08-22T14:33:13.669" v="10" actId="47"/>
        <pc:sldMkLst>
          <pc:docMk/>
          <pc:sldMk cId="1300710888" sldId="267"/>
        </pc:sldMkLst>
      </pc:sldChg>
      <pc:sldChg chg="modSp add mod">
        <pc:chgData name="Nick Rabbets | TRICS" userId="452ae55a-cfff-4360-b391-ab051c348b16" providerId="ADAL" clId="{39900696-8F42-492A-A0F9-80E782A61A8C}" dt="2022-08-24T11:35:21.527" v="8260" actId="14100"/>
        <pc:sldMkLst>
          <pc:docMk/>
          <pc:sldMk cId="4040803938" sldId="267"/>
        </pc:sldMkLst>
        <pc:spChg chg="mod">
          <ac:chgData name="Nick Rabbets | TRICS" userId="452ae55a-cfff-4360-b391-ab051c348b16" providerId="ADAL" clId="{39900696-8F42-492A-A0F9-80E782A61A8C}" dt="2022-08-24T11:35:21.527" v="8260" actId="14100"/>
          <ac:spMkLst>
            <pc:docMk/>
            <pc:sldMk cId="4040803938" sldId="267"/>
            <ac:spMk id="3" creationId="{A6D29619-E5F6-E25C-8359-77E9980FA987}"/>
          </ac:spMkLst>
        </pc:spChg>
      </pc:sldChg>
      <pc:sldChg chg="modSp add mod">
        <pc:chgData name="Nick Rabbets | TRICS" userId="452ae55a-cfff-4360-b391-ab051c348b16" providerId="ADAL" clId="{39900696-8F42-492A-A0F9-80E782A61A8C}" dt="2022-09-05T12:44:39.146" v="11425" actId="20577"/>
        <pc:sldMkLst>
          <pc:docMk/>
          <pc:sldMk cId="2998996257" sldId="268"/>
        </pc:sldMkLst>
        <pc:spChg chg="mod">
          <ac:chgData name="Nick Rabbets | TRICS" userId="452ae55a-cfff-4360-b391-ab051c348b16" providerId="ADAL" clId="{39900696-8F42-492A-A0F9-80E782A61A8C}" dt="2022-09-05T12:44:39.146" v="11425" actId="20577"/>
          <ac:spMkLst>
            <pc:docMk/>
            <pc:sldMk cId="2998996257" sldId="268"/>
            <ac:spMk id="3" creationId="{A6D29619-E5F6-E25C-8359-77E9980FA987}"/>
          </ac:spMkLst>
        </pc:spChg>
      </pc:sldChg>
      <pc:sldChg chg="modSp add mod">
        <pc:chgData name="Nick Rabbets | TRICS" userId="452ae55a-cfff-4360-b391-ab051c348b16" providerId="ADAL" clId="{39900696-8F42-492A-A0F9-80E782A61A8C}" dt="2022-09-02T07:04:17.109" v="8704" actId="14100"/>
        <pc:sldMkLst>
          <pc:docMk/>
          <pc:sldMk cId="3234050690" sldId="269"/>
        </pc:sldMkLst>
        <pc:spChg chg="mod">
          <ac:chgData name="Nick Rabbets | TRICS" userId="452ae55a-cfff-4360-b391-ab051c348b16" providerId="ADAL" clId="{39900696-8F42-492A-A0F9-80E782A61A8C}" dt="2022-09-02T07:04:17.109" v="8704" actId="14100"/>
          <ac:spMkLst>
            <pc:docMk/>
            <pc:sldMk cId="3234050690" sldId="269"/>
            <ac:spMk id="3" creationId="{A6D29619-E5F6-E25C-8359-77E9980FA987}"/>
          </ac:spMkLst>
        </pc:spChg>
      </pc:sldChg>
      <pc:sldChg chg="modSp add mod">
        <pc:chgData name="Nick Rabbets | TRICS" userId="452ae55a-cfff-4360-b391-ab051c348b16" providerId="ADAL" clId="{39900696-8F42-492A-A0F9-80E782A61A8C}" dt="2022-09-02T07:12:54.378" v="8860" actId="20577"/>
        <pc:sldMkLst>
          <pc:docMk/>
          <pc:sldMk cId="4059723017" sldId="270"/>
        </pc:sldMkLst>
        <pc:spChg chg="mod">
          <ac:chgData name="Nick Rabbets | TRICS" userId="452ae55a-cfff-4360-b391-ab051c348b16" providerId="ADAL" clId="{39900696-8F42-492A-A0F9-80E782A61A8C}" dt="2022-09-02T07:12:54.378" v="8860" actId="20577"/>
          <ac:spMkLst>
            <pc:docMk/>
            <pc:sldMk cId="4059723017" sldId="270"/>
            <ac:spMk id="3" creationId="{A6D29619-E5F6-E25C-8359-77E9980FA987}"/>
          </ac:spMkLst>
        </pc:spChg>
      </pc:sldChg>
      <pc:sldChg chg="modSp add mod modNotesTx">
        <pc:chgData name="Nick Rabbets | TRICS" userId="452ae55a-cfff-4360-b391-ab051c348b16" providerId="ADAL" clId="{39900696-8F42-492A-A0F9-80E782A61A8C}" dt="2022-09-14T08:35:41.564" v="11976" actId="20577"/>
        <pc:sldMkLst>
          <pc:docMk/>
          <pc:sldMk cId="2023542243" sldId="271"/>
        </pc:sldMkLst>
        <pc:spChg chg="mod">
          <ac:chgData name="Nick Rabbets | TRICS" userId="452ae55a-cfff-4360-b391-ab051c348b16" providerId="ADAL" clId="{39900696-8F42-492A-A0F9-80E782A61A8C}" dt="2022-09-02T07:13:14.968" v="8879" actId="20577"/>
          <ac:spMkLst>
            <pc:docMk/>
            <pc:sldMk cId="2023542243" sldId="271"/>
            <ac:spMk id="2" creationId="{DEC3AA11-99E1-05CE-4239-D4610DFB456F}"/>
          </ac:spMkLst>
        </pc:spChg>
        <pc:spChg chg="mod">
          <ac:chgData name="Nick Rabbets | TRICS" userId="452ae55a-cfff-4360-b391-ab051c348b16" providerId="ADAL" clId="{39900696-8F42-492A-A0F9-80E782A61A8C}" dt="2022-09-14T08:35:41.564" v="11976" actId="20577"/>
          <ac:spMkLst>
            <pc:docMk/>
            <pc:sldMk cId="2023542243" sldId="271"/>
            <ac:spMk id="3" creationId="{A6D29619-E5F6-E25C-8359-77E9980FA987}"/>
          </ac:spMkLst>
        </pc:spChg>
      </pc:sldChg>
      <pc:sldChg chg="modSp add mod">
        <pc:chgData name="Nick Rabbets | TRICS" userId="452ae55a-cfff-4360-b391-ab051c348b16" providerId="ADAL" clId="{39900696-8F42-492A-A0F9-80E782A61A8C}" dt="2022-09-02T07:45:05.440" v="9939" actId="313"/>
        <pc:sldMkLst>
          <pc:docMk/>
          <pc:sldMk cId="1792005084" sldId="272"/>
        </pc:sldMkLst>
        <pc:spChg chg="mod">
          <ac:chgData name="Nick Rabbets | TRICS" userId="452ae55a-cfff-4360-b391-ab051c348b16" providerId="ADAL" clId="{39900696-8F42-492A-A0F9-80E782A61A8C}" dt="2022-09-02T07:45:05.440" v="9939" actId="313"/>
          <ac:spMkLst>
            <pc:docMk/>
            <pc:sldMk cId="1792005084" sldId="272"/>
            <ac:spMk id="3" creationId="{A6D29619-E5F6-E25C-8359-77E9980FA987}"/>
          </ac:spMkLst>
        </pc:spChg>
      </pc:sldChg>
      <pc:sldChg chg="modSp add mod">
        <pc:chgData name="Nick Rabbets | TRICS" userId="452ae55a-cfff-4360-b391-ab051c348b16" providerId="ADAL" clId="{39900696-8F42-492A-A0F9-80E782A61A8C}" dt="2022-09-02T07:58:51.228" v="10773" actId="14100"/>
        <pc:sldMkLst>
          <pc:docMk/>
          <pc:sldMk cId="1736525158" sldId="273"/>
        </pc:sldMkLst>
        <pc:spChg chg="mod">
          <ac:chgData name="Nick Rabbets | TRICS" userId="452ae55a-cfff-4360-b391-ab051c348b16" providerId="ADAL" clId="{39900696-8F42-492A-A0F9-80E782A61A8C}" dt="2022-09-02T07:58:51.228" v="10773" actId="14100"/>
          <ac:spMkLst>
            <pc:docMk/>
            <pc:sldMk cId="1736525158" sldId="273"/>
            <ac:spMk id="3" creationId="{A6D29619-E5F6-E25C-8359-77E9980FA987}"/>
          </ac:spMkLst>
        </pc:spChg>
      </pc:sldChg>
      <pc:sldChg chg="modSp add mod">
        <pc:chgData name="Nick Rabbets | TRICS" userId="452ae55a-cfff-4360-b391-ab051c348b16" providerId="ADAL" clId="{39900696-8F42-492A-A0F9-80E782A61A8C}" dt="2022-09-14T08:46:15.892" v="12002" actId="6549"/>
        <pc:sldMkLst>
          <pc:docMk/>
          <pc:sldMk cId="3676266139" sldId="274"/>
        </pc:sldMkLst>
        <pc:spChg chg="mod">
          <ac:chgData name="Nick Rabbets | TRICS" userId="452ae55a-cfff-4360-b391-ab051c348b16" providerId="ADAL" clId="{39900696-8F42-492A-A0F9-80E782A61A8C}" dt="2022-09-14T08:46:15.892" v="12002" actId="6549"/>
          <ac:spMkLst>
            <pc:docMk/>
            <pc:sldMk cId="3676266139" sldId="274"/>
            <ac:spMk id="3" creationId="{A6D29619-E5F6-E25C-8359-77E9980FA9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back from the coffee break – We are now moving into the Decide and Provide Panel Discussion.</a:t>
            </a:r>
          </a:p>
          <a:p>
            <a:endParaRPr lang="en-GB"/>
          </a:p>
          <a:p>
            <a:r>
              <a:rPr lang="en-GB"/>
              <a:t>Originally this section was going to be split into 2 separate standard presentations on Decide and Provide.  But we decided that as quite a bit has progressed since the publication of the Decide and Provide Guidance and it would be more beneficial to take some of the questions we have been asked over the past 18 months or so and try and address some of them. </a:t>
            </a:r>
          </a:p>
        </p:txBody>
      </p:sp>
      <p:sp>
        <p:nvSpPr>
          <p:cNvPr id="4" name="Slide Number Placeholder 3"/>
          <p:cNvSpPr>
            <a:spLocks noGrp="1"/>
          </p:cNvSpPr>
          <p:nvPr>
            <p:ph type="sldNum" sz="quarter" idx="5"/>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09955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first question is one that we have all been asked frequently by may different areas of the Transport Planning Industry.</a:t>
            </a:r>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168225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348981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288457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have spoken to DfT with regards to this and Tempro8, which is being released very shortly should be able to undertake Local Geographical factors for a number of scenarios.</a:t>
            </a:r>
          </a:p>
        </p:txBody>
      </p:sp>
      <p:sp>
        <p:nvSpPr>
          <p:cNvPr id="4" name="Slide Number Placeholder 3"/>
          <p:cNvSpPr>
            <a:spLocks noGrp="1"/>
          </p:cNvSpPr>
          <p:nvPr>
            <p:ph type="sldNum" sz="quarter" idx="5"/>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218281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97493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377291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249062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319347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52625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Firstly I think it would be an idea to do a quick summary of what has happened so far in the lead up to Decide and Provide.</a:t>
            </a:r>
          </a:p>
          <a:p>
            <a:endParaRPr lang="en-GB"/>
          </a:p>
          <a:p>
            <a:r>
              <a:rPr lang="en-GB"/>
              <a:t>Here is a list of just a few of the documents published that have had an influence upon Decide and Provide.</a:t>
            </a:r>
          </a:p>
          <a:p>
            <a:endParaRPr lang="en-GB"/>
          </a:p>
          <a:p>
            <a:r>
              <a:rPr lang="en-GB"/>
              <a:t>As you can see from all the documents listed here, recognition of the need to change the way transport planning is undertaken has been in the pipeline for some time now.  These documents stress the need to consider the uncertainty of the future and the need to change the way in which we look at how we should influence travel behaviours.</a:t>
            </a:r>
          </a:p>
          <a:p>
            <a:endParaRPr lang="en-GB"/>
          </a:p>
          <a:p>
            <a:r>
              <a:rPr lang="en-GB"/>
              <a:t>The 2018 All Change document states that the assumptions developed during decades of planning for growing car ownership, which underpinned our understanding of travel demand growth “are now limited and sometimes wrong”</a:t>
            </a:r>
          </a:p>
          <a:p>
            <a:endParaRPr lang="en-GB"/>
          </a:p>
          <a:p>
            <a:r>
              <a:rPr lang="en-GB"/>
              <a:t>The 2019 CIHT Better planning, better transport better places document identifies the Scourge of Predict and Provide and associated outdated assessment methodologies as a barrier to better planning.</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These documents and many more asked questions of the future and how we could change the way we do things as an Industry</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99800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As a first step TRICS decided to look at the vast number of surveys within it’s database to see if what Academia was suggesting with regards to changes in Travel Behaviours was actually seen at the site level, or whether these changes were just being seen at a higher level.</a:t>
            </a:r>
          </a:p>
          <a:p>
            <a:endParaRPr lang="en-GB"/>
          </a:p>
          <a:p>
            <a:r>
              <a:rPr lang="en-GB"/>
              <a:t>The Technical Analysis and the Technical Note proved quite a success as it showed that, over the main land uses examined, changes in trip rates were observed between the various years examined and these were similar to the analysis the DfT had undertaken using the National Travel Survey.</a:t>
            </a:r>
          </a:p>
          <a:p>
            <a:endParaRPr lang="en-GB"/>
          </a:p>
          <a:p>
            <a:r>
              <a:rPr lang="en-GB"/>
              <a:t>It also showed that the historic data within the database was of high value when looking at historic trends.</a:t>
            </a:r>
          </a:p>
          <a:p>
            <a:endParaRPr lang="en-GB"/>
          </a:p>
          <a:p>
            <a:r>
              <a:rPr lang="en-GB"/>
              <a:t>However, these documents did not answer the more pressing needs of the Industry.  A document was needed to assist everyone in implementing all of the advice given in the raft of publications over the past 4 or 5 years.  It is at this point where we decided to combine forces with Lynn Basford and Glenn Lyons in producing the Decide and Provide Guidance Document.</a:t>
            </a:r>
          </a:p>
        </p:txBody>
      </p:sp>
      <p:sp>
        <p:nvSpPr>
          <p:cNvPr id="4" name="Slide Number Placeholder 3"/>
          <p:cNvSpPr>
            <a:spLocks noGrp="1"/>
          </p:cNvSpPr>
          <p:nvPr>
            <p:ph type="sldNum" sz="quarter" idx="5"/>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13004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a number of lengthy meetings it was decided that the aim of the D &amp; P Guidance document was to </a:t>
            </a:r>
          </a:p>
          <a:p>
            <a:endParaRPr lang="en-GB"/>
          </a:p>
          <a:p>
            <a:r>
              <a:rPr lang="en-GB"/>
              <a:t>As you can see it was quite a formidable task to undertake.</a:t>
            </a:r>
          </a:p>
        </p:txBody>
      </p:sp>
      <p:sp>
        <p:nvSpPr>
          <p:cNvPr id="4" name="Slide Number Placeholder 3"/>
          <p:cNvSpPr>
            <a:spLocks noGrp="1"/>
          </p:cNvSpPr>
          <p:nvPr>
            <p:ph type="sldNum" sz="quarter" idx="5"/>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44309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Right from the beginning it was realised that a project of this magnitude would need more than just 3 people’s insights.  For this reason we asked a number of other people and organisations to assist in the process, thus ensuring that the document covered as many angles as possible, from Consultants and Local Highway Authorities to the </a:t>
            </a:r>
            <a:r>
              <a:rPr lang="en-GB" err="1"/>
              <a:t>DfT.</a:t>
            </a:r>
            <a:r>
              <a:rPr lang="en-GB"/>
              <a:t>  As you can see from the list of acknowledgements included within the document, there was quite a varied range of participants.</a:t>
            </a:r>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221429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Guidance document itself has been made available to the TRICS Community in a number of ways.</a:t>
            </a:r>
          </a:p>
          <a:p>
            <a:endParaRPr lang="en-GB"/>
          </a:p>
          <a:p>
            <a:r>
              <a:rPr lang="en-GB"/>
              <a:t>For those of us who are old school – you can actually purchase a physical copy of the document, which I understand is quite handy to wave around whilst trying to prove your point.  It’s also easier to place little bookmarks in so you can easily find things whilst in Committee or at Inquiry.  We still have a very limited number of physical copies left, so you can come and see me after if you are interested.</a:t>
            </a:r>
          </a:p>
          <a:p>
            <a:endParaRPr lang="en-GB"/>
          </a:p>
          <a:p>
            <a:r>
              <a:rPr lang="en-GB"/>
              <a:t>There is also the download version available on our website.  From the TRICS Home Page, go to ‘Publications’ and select ‘Decide and Provide’ to take you to the dedicated D&amp;P pages.</a:t>
            </a:r>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171232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During the period of Covid Lock-down and the various restrictions we were all under.  Lynn, Glenn and myself were invited to attend a number of online presentations.  These have been recorded and can be viewed from the TRICS website.  If you select the ‘Decide and Provide Presentations box it will take you to a dedicated page were you can download the PowerPoint presentation and then listen to us presenting our relevant sections.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45890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Since the publication of the full guidance document there have been requests for a condensed version aimed at decision makers and those commissioning Transport Assessments.</a:t>
            </a:r>
          </a:p>
          <a:p>
            <a:endParaRPr lang="en-GB"/>
          </a:p>
          <a:p>
            <a:r>
              <a:rPr lang="en-GB"/>
              <a:t>There is a download version available on our website.  From the TRICS Home Page, go to ‘Publications’ and select ‘Technical Notes and Guidance’  and then Decide and Provide.</a:t>
            </a:r>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46529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now move onto the Panel Discussion.  The Members of the Panel are the main Authors of the Decide and Provide Guidance Note.</a:t>
            </a:r>
          </a:p>
          <a:p>
            <a:endParaRPr lang="en-GB"/>
          </a:p>
          <a:p>
            <a:r>
              <a:rPr lang="en-GB"/>
              <a:t>Lynn Basford from Basford Powers</a:t>
            </a:r>
          </a:p>
          <a:p>
            <a:r>
              <a:rPr lang="en-GB"/>
              <a:t>Glenn Lyons from University of West of England</a:t>
            </a:r>
          </a:p>
          <a:p>
            <a:r>
              <a:rPr lang="en-GB"/>
              <a:t>And Myself</a:t>
            </a:r>
          </a:p>
          <a:p>
            <a:endParaRPr lang="en-GB"/>
          </a:p>
          <a:p>
            <a:r>
              <a:rPr lang="en-GB"/>
              <a:t>Over the past few months we have all dealt with Decide and Provide questions from the TRICS Community and you all have been asked to provide questions prior to the meeting for this section.  We will also have time towards the end of this session to take questions from the floor.</a:t>
            </a:r>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95485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357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5256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6476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282311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3315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9267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805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6191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11/24/2022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72557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8282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583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2114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7166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4071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7484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062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2783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11/24/2022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198672887"/>
      </p:ext>
    </p:extLst>
  </p:cSld>
  <p:clrMap bg1="dk1" tx1="lt1" bg2="dk2" tx2="lt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2D01BF-F9B9-924A-7AD1-5D1B5DDF8346}"/>
              </a:ext>
            </a:extLst>
          </p:cNvPr>
          <p:cNvSpPr>
            <a:spLocks noGrp="1"/>
          </p:cNvSpPr>
          <p:nvPr>
            <p:ph type="ctrTitle"/>
          </p:nvPr>
        </p:nvSpPr>
        <p:spPr>
          <a:xfrm>
            <a:off x="681038" y="2733675"/>
            <a:ext cx="8143875" cy="1373188"/>
          </a:xfrm>
        </p:spPr>
        <p:txBody>
          <a:bodyPr>
            <a:normAutofit/>
          </a:bodyPr>
          <a:lstStyle/>
          <a:p>
            <a:r>
              <a:rPr lang="en-GB" sz="3600"/>
              <a:t>DECIDE AND PROVIDE</a:t>
            </a:r>
            <a:br>
              <a:rPr lang="en-GB" sz="3600"/>
            </a:br>
            <a:r>
              <a:rPr lang="en-GB" sz="3600"/>
              <a:t>PANEL DISCUSSION</a:t>
            </a:r>
            <a:endParaRPr lang="en-US" sz="3600"/>
          </a:p>
        </p:txBody>
      </p:sp>
      <p:sp>
        <p:nvSpPr>
          <p:cNvPr id="5" name="Subtitle 2">
            <a:extLst>
              <a:ext uri="{FF2B5EF4-FFF2-40B4-BE49-F238E27FC236}">
                <a16:creationId xmlns:a16="http://schemas.microsoft.com/office/drawing/2014/main" id="{CEAE9036-E528-87DE-19D9-ABE3DA54E0FF}"/>
              </a:ext>
            </a:extLst>
          </p:cNvPr>
          <p:cNvSpPr>
            <a:spLocks noGrp="1"/>
          </p:cNvSpPr>
          <p:nvPr>
            <p:ph type="subTitle" idx="1"/>
          </p:nvPr>
        </p:nvSpPr>
        <p:spPr>
          <a:xfrm>
            <a:off x="681038" y="4394200"/>
            <a:ext cx="8143875" cy="1117600"/>
          </a:xfrm>
        </p:spPr>
        <p:txBody>
          <a:bodyPr>
            <a:normAutofit lnSpcReduction="10000"/>
          </a:bodyPr>
          <a:lstStyle/>
          <a:p>
            <a:r>
              <a:rPr lang="en-GB"/>
              <a:t>GLENN LYONS – UNIVERSITY OF THE WEST OF ENGLAND</a:t>
            </a:r>
          </a:p>
          <a:p>
            <a:r>
              <a:rPr lang="en-GB"/>
              <a:t>LYNN BASFORD – BASFORD POWERS</a:t>
            </a:r>
          </a:p>
          <a:p>
            <a:r>
              <a:rPr lang="en-GB"/>
              <a:t>NICK RABBETS – TRICS CONSORTIUM LIMITED</a:t>
            </a:r>
            <a:endParaRPr lang="en-US"/>
          </a:p>
        </p:txBody>
      </p:sp>
      <p:pic>
        <p:nvPicPr>
          <p:cNvPr id="6" name="Picture 5">
            <a:extLst>
              <a:ext uri="{FF2B5EF4-FFF2-40B4-BE49-F238E27FC236}">
                <a16:creationId xmlns:a16="http://schemas.microsoft.com/office/drawing/2014/main" id="{B28C9C5F-E35D-7355-E3F5-3F34DBDD3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04596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730278"/>
            <a:ext cx="9613861" cy="2086271"/>
          </a:xfrm>
        </p:spPr>
        <p:txBody>
          <a:bodyPr>
            <a:normAutofit/>
          </a:bodyPr>
          <a:lstStyle/>
          <a:p>
            <a:pPr marL="0" indent="0">
              <a:buNone/>
            </a:pPr>
            <a:r>
              <a:rPr lang="en-GB" sz="5400"/>
              <a:t>Why do we need to change from Predict and Provide?</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123118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730278"/>
            <a:ext cx="9613861" cy="2086271"/>
          </a:xfrm>
        </p:spPr>
        <p:txBody>
          <a:bodyPr>
            <a:normAutofit/>
          </a:bodyPr>
          <a:lstStyle/>
          <a:p>
            <a:pPr marL="0" indent="0">
              <a:buNone/>
            </a:pPr>
            <a:r>
              <a:rPr lang="en-GB" sz="5400"/>
              <a:t>Is the Visioning process really needed?</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49502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413591"/>
            <a:ext cx="10388172" cy="3965943"/>
          </a:xfrm>
        </p:spPr>
        <p:txBody>
          <a:bodyPr>
            <a:normAutofit/>
          </a:bodyPr>
          <a:lstStyle/>
          <a:p>
            <a:pPr marL="0" indent="0">
              <a:buNone/>
            </a:pPr>
            <a:r>
              <a:rPr lang="en-GB" sz="4800"/>
              <a:t>Many people are struggling with the concept of multiple Forecasting Scenarios, how would you undertake the process?</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405972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FORECAST SCENARIOS</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105247"/>
            <a:ext cx="10388172" cy="4274287"/>
          </a:xfrm>
        </p:spPr>
        <p:txBody>
          <a:bodyPr>
            <a:normAutofit fontScale="70000" lnSpcReduction="20000"/>
          </a:bodyPr>
          <a:lstStyle/>
          <a:p>
            <a:r>
              <a:rPr lang="en-GB" sz="4800"/>
              <a:t>Use RTF18 and </a:t>
            </a:r>
            <a:r>
              <a:rPr lang="en-GB" sz="4800" err="1"/>
              <a:t>Tempro</a:t>
            </a:r>
            <a:r>
              <a:rPr lang="en-GB" sz="4800"/>
              <a:t> to factor base year survey data with no development.  If development is an allocated site within Local Plans, remove it from </a:t>
            </a:r>
            <a:r>
              <a:rPr lang="en-GB" sz="4800" err="1"/>
              <a:t>Tempro</a:t>
            </a:r>
            <a:r>
              <a:rPr lang="en-GB" sz="4800"/>
              <a:t> by adjusting planning assumptions, thus avoiding double counting.</a:t>
            </a:r>
          </a:p>
          <a:p>
            <a:pPr marL="0" indent="0">
              <a:buNone/>
            </a:pPr>
            <a:endParaRPr lang="en-GB" sz="4800"/>
          </a:p>
          <a:p>
            <a:r>
              <a:rPr lang="en-GB" sz="4800"/>
              <a:t>Choose a number of forecast scenarios for the Base ‘No Development’ Options.  RTF18 Sc1 appears to be the same as TEMPRO 8 Core.</a:t>
            </a:r>
          </a:p>
          <a:p>
            <a:pPr marL="914400" indent="-914400">
              <a:buFont typeface="+mj-lt"/>
              <a:buAutoNum type="arabicPeriod"/>
            </a:pPr>
            <a:endParaRPr lang="en-GB" sz="4800"/>
          </a:p>
          <a:p>
            <a:pPr marL="914400" indent="-914400">
              <a:buFont typeface="+mj-lt"/>
              <a:buAutoNum type="arabicPeriod"/>
            </a:pPr>
            <a:endParaRPr lang="en-GB" sz="4800"/>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02354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FORECAST SCENARIOS</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413591"/>
            <a:ext cx="10739046" cy="3965943"/>
          </a:xfrm>
        </p:spPr>
        <p:txBody>
          <a:bodyPr>
            <a:normAutofit fontScale="62500" lnSpcReduction="20000"/>
          </a:bodyPr>
          <a:lstStyle/>
          <a:p>
            <a:r>
              <a:rPr lang="en-GB" sz="4800"/>
              <a:t>Consider the surrounding highway network and decide upon what key locations are important for an initial examination.  Site accesses, key junctions and crossing points.</a:t>
            </a:r>
          </a:p>
          <a:p>
            <a:pPr marL="0" indent="0">
              <a:buNone/>
            </a:pPr>
            <a:endParaRPr lang="en-GB" sz="4800"/>
          </a:p>
          <a:p>
            <a:r>
              <a:rPr lang="en-GB" sz="4800"/>
              <a:t>At this stage of the process the assessment can be quite coarse, as there will be a lot of scenarios to study as the process continues. Consider using a spreadsheet to compare the various scenarios for each of the highway locations. It might not be necessary to consider turning movements at this stage, total inbound flows might suffice.</a:t>
            </a:r>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179200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FORECAST SCENARIOS</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595423" y="2413591"/>
            <a:ext cx="11004698" cy="3691181"/>
          </a:xfrm>
        </p:spPr>
        <p:txBody>
          <a:bodyPr>
            <a:normAutofit fontScale="55000" lnSpcReduction="20000"/>
          </a:bodyPr>
          <a:lstStyle/>
          <a:p>
            <a:r>
              <a:rPr lang="en-GB" sz="4800"/>
              <a:t>Create the various Development Scenarios to calculate ‘With Development’ options.  These might include: </a:t>
            </a:r>
          </a:p>
          <a:p>
            <a:endParaRPr lang="en-GB" sz="4800"/>
          </a:p>
          <a:p>
            <a:pPr lvl="1"/>
            <a:r>
              <a:rPr lang="en-GB" sz="4400"/>
              <a:t>‘Do Minimum’ - no non-vehicular improvements or historic trends. </a:t>
            </a:r>
          </a:p>
          <a:p>
            <a:pPr lvl="1"/>
            <a:endParaRPr lang="en-GB" sz="4400"/>
          </a:p>
          <a:p>
            <a:pPr lvl="1"/>
            <a:r>
              <a:rPr lang="en-GB" sz="4400"/>
              <a:t>‘Historic Trends’ - no non-vehicular improvements, but with observed historic trends from TRICS.</a:t>
            </a:r>
          </a:p>
          <a:p>
            <a:pPr lvl="1"/>
            <a:endParaRPr lang="en-GB" sz="4400"/>
          </a:p>
          <a:p>
            <a:pPr lvl="1"/>
            <a:r>
              <a:rPr lang="en-GB" sz="4400"/>
              <a:t>Various Improvement Options – these could be many in number to test the impact of various assumptions and improvements proposed by the development.</a:t>
            </a:r>
          </a:p>
          <a:p>
            <a:endParaRPr lang="en-GB" sz="4800"/>
          </a:p>
          <a:p>
            <a:pPr marL="0" indent="0">
              <a:buNone/>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173652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FORECAST SCENARIOS</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413591"/>
            <a:ext cx="10739046" cy="3965943"/>
          </a:xfrm>
        </p:spPr>
        <p:txBody>
          <a:bodyPr>
            <a:normAutofit fontScale="47500" lnSpcReduction="20000"/>
          </a:bodyPr>
          <a:lstStyle/>
          <a:p>
            <a:r>
              <a:rPr lang="en-GB" sz="4800"/>
              <a:t>Combine the various Highway Network Base Scenarios with the Development Scenarios, for the years of assessment.</a:t>
            </a:r>
          </a:p>
          <a:p>
            <a:endParaRPr lang="en-GB" sz="4800"/>
          </a:p>
          <a:p>
            <a:r>
              <a:rPr lang="en-GB" sz="4800"/>
              <a:t>If you had 4 RTF18, 1 No Development &amp; 5 Development Options and 3 Years of Assessment this would equate to 72 scenarios for each highway location.  This is why I suggest doing this at a course level using spreadsheets.</a:t>
            </a:r>
          </a:p>
          <a:p>
            <a:endParaRPr lang="en-GB" sz="4800"/>
          </a:p>
          <a:p>
            <a:r>
              <a:rPr lang="en-GB" sz="4800"/>
              <a:t>Use this information to agree a number of most likely scenarios to fully work up to a detailed assessment. This detailed work is likely to include an increase in network junctions and crossings to that considered at the earlier stages and will require detailed turning counts.  The number of detailed scenarios is likely to depend upon the size and complexity of the development and the sensitivity of the highway network.</a:t>
            </a:r>
            <a:endParaRPr lang="en-GB" sz="4400"/>
          </a:p>
          <a:p>
            <a:endParaRPr lang="en-GB" sz="4800"/>
          </a:p>
          <a:p>
            <a:pPr marL="0" indent="0">
              <a:buNone/>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a:p>
            <a:pPr marL="914400" indent="-914400">
              <a:buFont typeface="+mj-lt"/>
              <a:buAutoNum type="arabicPeriod" startAt="4"/>
            </a:pPr>
            <a:endParaRPr lang="en-GB" sz="4800"/>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367626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861075" y="2243470"/>
            <a:ext cx="10111725" cy="4210493"/>
          </a:xfrm>
        </p:spPr>
        <p:txBody>
          <a:bodyPr>
            <a:normAutofit fontScale="92500" lnSpcReduction="20000"/>
          </a:bodyPr>
          <a:lstStyle/>
          <a:p>
            <a:pPr marL="0" indent="0">
              <a:lnSpc>
                <a:spcPct val="150000"/>
              </a:lnSpc>
              <a:buNone/>
            </a:pPr>
            <a:r>
              <a:rPr lang="en-GB" sz="4400"/>
              <a:t>How much weight can be attributed to the ‘Decide and Provide’ approach in the overall planning balance, given that the use of sustainable modes is a choice and not an obligation?</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404080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a:xfrm>
            <a:off x="680321" y="2083982"/>
            <a:ext cx="10887902" cy="4369982"/>
          </a:xfrm>
        </p:spPr>
        <p:txBody>
          <a:bodyPr>
            <a:normAutofit lnSpcReduction="10000"/>
          </a:bodyPr>
          <a:lstStyle/>
          <a:p>
            <a:pPr marL="0" indent="0">
              <a:buNone/>
            </a:pPr>
            <a:r>
              <a:rPr lang="en-GB" sz="4000"/>
              <a:t>I find that consultants are keen to place significant weight on sustainable interventions, without considering the fallback options, and elected members are sceptical about supporting any development without any physical improvement to enhance capacity on the highway network.  How can Decide and Provide work for all parties?</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99899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p:txBody>
          <a:bodyPr/>
          <a:lstStyle/>
          <a:p>
            <a:r>
              <a:rPr lang="en-GB"/>
              <a:t>2016 – Lyons &amp; Davidson – ‘Guidance for Transport Planning and Policymaking in the face of an uncertain future’</a:t>
            </a:r>
          </a:p>
          <a:p>
            <a:r>
              <a:rPr lang="en-GB"/>
              <a:t>2016 – CIHT Futures Initiative (Lyons) – ‘Which Way Forward for Transport?’</a:t>
            </a:r>
          </a:p>
          <a:p>
            <a:r>
              <a:rPr lang="en-GB"/>
              <a:t>2017 – Government Office for Science – ‘The Futures Toolkit’</a:t>
            </a:r>
          </a:p>
          <a:p>
            <a:r>
              <a:rPr lang="en-GB"/>
              <a:t>2018 Commission on Travel Demand – ‘All Change? The Future of Travel Demand and the Implications for Policy and Planning’</a:t>
            </a:r>
          </a:p>
          <a:p>
            <a:r>
              <a:rPr lang="en-GB"/>
              <a:t>2019 – CIHT – ‘Better Planning, Better Transport, Better Places’</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40772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Inception of Decide and Provide (TRICS)</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680321" y="2336873"/>
            <a:ext cx="10600823" cy="3599316"/>
          </a:xfrm>
        </p:spPr>
        <p:txBody>
          <a:bodyPr/>
          <a:lstStyle/>
          <a:p>
            <a:r>
              <a:rPr lang="en-GB"/>
              <a:t>TRICS users started to ask questions upon how Transport Planning could change.</a:t>
            </a:r>
          </a:p>
          <a:p>
            <a:r>
              <a:rPr lang="en-GB"/>
              <a:t>2019 – TRICS Technical Analysis – Trip Rate Changes over Time</a:t>
            </a:r>
          </a:p>
          <a:p>
            <a:r>
              <a:rPr lang="en-GB"/>
              <a:t>2019 – TRICS Technical Note – Changes in Behaviour (Lynn Basford)</a:t>
            </a:r>
          </a:p>
          <a:p>
            <a:r>
              <a:rPr lang="en-GB"/>
              <a:t>Presented by Mike Green and Lynn Basford at the 2019 User Meeting</a:t>
            </a:r>
          </a:p>
          <a:p>
            <a:endParaRPr lang="en-GB"/>
          </a:p>
          <a:p>
            <a:endParaRPr lang="en-GB"/>
          </a:p>
        </p:txBody>
      </p:sp>
      <p:pic>
        <p:nvPicPr>
          <p:cNvPr id="4" name="Picture 3">
            <a:extLst>
              <a:ext uri="{FF2B5EF4-FFF2-40B4-BE49-F238E27FC236}">
                <a16:creationId xmlns:a16="http://schemas.microsoft.com/office/drawing/2014/main" id="{8F8625D3-F7DD-66A2-6801-2C5210977196}"/>
              </a:ext>
            </a:extLst>
          </p:cNvPr>
          <p:cNvPicPr>
            <a:picLocks noChangeAspect="1"/>
          </p:cNvPicPr>
          <p:nvPr/>
        </p:nvPicPr>
        <p:blipFill>
          <a:blip r:embed="rId3"/>
          <a:stretch>
            <a:fillRect/>
          </a:stretch>
        </p:blipFill>
        <p:spPr>
          <a:xfrm>
            <a:off x="1099564" y="4481873"/>
            <a:ext cx="2997879" cy="1868152"/>
          </a:xfrm>
          <a:prstGeom prst="rect">
            <a:avLst/>
          </a:prstGeom>
        </p:spPr>
      </p:pic>
      <p:sp>
        <p:nvSpPr>
          <p:cNvPr id="6" name="TextBox 5">
            <a:extLst>
              <a:ext uri="{FF2B5EF4-FFF2-40B4-BE49-F238E27FC236}">
                <a16:creationId xmlns:a16="http://schemas.microsoft.com/office/drawing/2014/main" id="{3C01034C-7C6D-10DC-BD29-7EA708CC9937}"/>
              </a:ext>
            </a:extLst>
          </p:cNvPr>
          <p:cNvSpPr txBox="1"/>
          <p:nvPr/>
        </p:nvSpPr>
        <p:spPr>
          <a:xfrm>
            <a:off x="1471201" y="6350025"/>
            <a:ext cx="2415469" cy="307777"/>
          </a:xfrm>
          <a:prstGeom prst="rect">
            <a:avLst/>
          </a:prstGeom>
          <a:noFill/>
        </p:spPr>
        <p:txBody>
          <a:bodyPr wrap="none" rtlCol="0">
            <a:spAutoFit/>
          </a:bodyPr>
          <a:lstStyle/>
          <a:p>
            <a:r>
              <a:rPr lang="en-GB" sz="1400"/>
              <a:t>Food Superstore Total Trips </a:t>
            </a:r>
          </a:p>
        </p:txBody>
      </p:sp>
      <p:pic>
        <p:nvPicPr>
          <p:cNvPr id="7" name="Picture 6">
            <a:extLst>
              <a:ext uri="{FF2B5EF4-FFF2-40B4-BE49-F238E27FC236}">
                <a16:creationId xmlns:a16="http://schemas.microsoft.com/office/drawing/2014/main" id="{019D3220-E6BD-E178-1E20-F483D154F86D}"/>
              </a:ext>
            </a:extLst>
          </p:cNvPr>
          <p:cNvPicPr>
            <a:picLocks noChangeAspect="1"/>
          </p:cNvPicPr>
          <p:nvPr/>
        </p:nvPicPr>
        <p:blipFill>
          <a:blip r:embed="rId4"/>
          <a:stretch>
            <a:fillRect/>
          </a:stretch>
        </p:blipFill>
        <p:spPr>
          <a:xfrm>
            <a:off x="4602962" y="4485798"/>
            <a:ext cx="2997879" cy="1864227"/>
          </a:xfrm>
          <a:prstGeom prst="rect">
            <a:avLst/>
          </a:prstGeom>
        </p:spPr>
      </p:pic>
      <p:sp>
        <p:nvSpPr>
          <p:cNvPr id="8" name="TextBox 7">
            <a:extLst>
              <a:ext uri="{FF2B5EF4-FFF2-40B4-BE49-F238E27FC236}">
                <a16:creationId xmlns:a16="http://schemas.microsoft.com/office/drawing/2014/main" id="{37D129A4-D8FB-E6E4-16D8-2C199F57580E}"/>
              </a:ext>
            </a:extLst>
          </p:cNvPr>
          <p:cNvSpPr txBox="1"/>
          <p:nvPr/>
        </p:nvSpPr>
        <p:spPr>
          <a:xfrm>
            <a:off x="4602962" y="6365493"/>
            <a:ext cx="3030638" cy="307777"/>
          </a:xfrm>
          <a:prstGeom prst="rect">
            <a:avLst/>
          </a:prstGeom>
          <a:noFill/>
        </p:spPr>
        <p:txBody>
          <a:bodyPr wrap="none" rtlCol="0">
            <a:spAutoFit/>
          </a:bodyPr>
          <a:lstStyle/>
          <a:p>
            <a:r>
              <a:rPr lang="en-GB" sz="1400"/>
              <a:t>Houses Privately Owned Total Trips </a:t>
            </a:r>
          </a:p>
        </p:txBody>
      </p:sp>
      <p:pic>
        <p:nvPicPr>
          <p:cNvPr id="9" name="Picture 8">
            <a:extLst>
              <a:ext uri="{FF2B5EF4-FFF2-40B4-BE49-F238E27FC236}">
                <a16:creationId xmlns:a16="http://schemas.microsoft.com/office/drawing/2014/main" id="{A795C6E5-F47E-EB96-F911-FED91441127D}"/>
              </a:ext>
            </a:extLst>
          </p:cNvPr>
          <p:cNvPicPr>
            <a:picLocks noChangeAspect="1"/>
          </p:cNvPicPr>
          <p:nvPr/>
        </p:nvPicPr>
        <p:blipFill>
          <a:blip r:embed="rId5"/>
          <a:stretch>
            <a:fillRect/>
          </a:stretch>
        </p:blipFill>
        <p:spPr>
          <a:xfrm>
            <a:off x="8139119" y="4461459"/>
            <a:ext cx="3030638" cy="1888566"/>
          </a:xfrm>
          <a:prstGeom prst="rect">
            <a:avLst/>
          </a:prstGeom>
        </p:spPr>
      </p:pic>
      <p:sp>
        <p:nvSpPr>
          <p:cNvPr id="12" name="TextBox 11">
            <a:extLst>
              <a:ext uri="{FF2B5EF4-FFF2-40B4-BE49-F238E27FC236}">
                <a16:creationId xmlns:a16="http://schemas.microsoft.com/office/drawing/2014/main" id="{DDFCD482-7DEB-DC17-1EC1-F0E2F4D84B78}"/>
              </a:ext>
            </a:extLst>
          </p:cNvPr>
          <p:cNvSpPr txBox="1"/>
          <p:nvPr/>
        </p:nvSpPr>
        <p:spPr>
          <a:xfrm>
            <a:off x="8816195" y="6338482"/>
            <a:ext cx="1676485" cy="307777"/>
          </a:xfrm>
          <a:prstGeom prst="rect">
            <a:avLst/>
          </a:prstGeom>
          <a:noFill/>
        </p:spPr>
        <p:txBody>
          <a:bodyPr wrap="none" rtlCol="0">
            <a:spAutoFit/>
          </a:bodyPr>
          <a:lstStyle/>
          <a:p>
            <a:r>
              <a:rPr lang="en-GB" sz="1400"/>
              <a:t>Offices Total Trips </a:t>
            </a:r>
          </a:p>
        </p:txBody>
      </p:sp>
      <p:pic>
        <p:nvPicPr>
          <p:cNvPr id="5" name="Picture 4">
            <a:extLst>
              <a:ext uri="{FF2B5EF4-FFF2-40B4-BE49-F238E27FC236}">
                <a16:creationId xmlns:a16="http://schemas.microsoft.com/office/drawing/2014/main" id="{72B9E8CF-66EF-18AE-BE0F-34FD94904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84145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Aim of Decide and Provide Guidance</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680321" y="2336873"/>
            <a:ext cx="10600823" cy="3599316"/>
          </a:xfrm>
        </p:spPr>
        <p:txBody>
          <a:bodyPr>
            <a:normAutofit fontScale="92500" lnSpcReduction="10000"/>
          </a:bodyPr>
          <a:lstStyle/>
          <a:p>
            <a:r>
              <a:rPr lang="en-GB"/>
              <a:t>Pull together the information contained within the numerous documents produced by Government, Academia and other professional bodies to create a coherent summary.</a:t>
            </a:r>
          </a:p>
          <a:p>
            <a:r>
              <a:rPr lang="en-GB"/>
              <a:t>Provide an explanation of what Decide and Provide means to the industry and how it differs from Predict and Provide.</a:t>
            </a:r>
          </a:p>
          <a:p>
            <a:r>
              <a:rPr lang="en-GB"/>
              <a:t>Show a path of how Decide and Provide can be applied to developments within the planning process.</a:t>
            </a:r>
          </a:p>
          <a:p>
            <a:r>
              <a:rPr lang="en-GB"/>
              <a:t>Give advice upon each section of this path and the key points of importance.</a:t>
            </a:r>
          </a:p>
          <a:p>
            <a:r>
              <a:rPr lang="en-GB"/>
              <a:t>Include examples of actual and theoretical developments that use Decide and Provide.</a:t>
            </a:r>
          </a:p>
          <a:p>
            <a:endParaRPr lang="en-GB"/>
          </a:p>
          <a:p>
            <a:endParaRPr lang="en-GB"/>
          </a:p>
        </p:txBody>
      </p:sp>
      <p:pic>
        <p:nvPicPr>
          <p:cNvPr id="5" name="Picture 4">
            <a:extLst>
              <a:ext uri="{FF2B5EF4-FFF2-40B4-BE49-F238E27FC236}">
                <a16:creationId xmlns:a16="http://schemas.microsoft.com/office/drawing/2014/main" id="{5AB7BE95-F800-4E92-AE44-32740CBAC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165882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Decide and Provide Guidance – The Early Stages</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680321" y="2336873"/>
            <a:ext cx="10600823" cy="3599316"/>
          </a:xfrm>
        </p:spPr>
        <p:txBody>
          <a:bodyPr>
            <a:normAutofit/>
          </a:bodyPr>
          <a:lstStyle/>
          <a:p>
            <a:endParaRPr lang="en-GB"/>
          </a:p>
          <a:p>
            <a:endParaRPr lang="en-GB"/>
          </a:p>
        </p:txBody>
      </p:sp>
      <p:pic>
        <p:nvPicPr>
          <p:cNvPr id="5" name="Picture 4">
            <a:extLst>
              <a:ext uri="{FF2B5EF4-FFF2-40B4-BE49-F238E27FC236}">
                <a16:creationId xmlns:a16="http://schemas.microsoft.com/office/drawing/2014/main" id="{E7EC9E02-28B4-BD62-8F1D-EEBC51618396}"/>
              </a:ext>
            </a:extLst>
          </p:cNvPr>
          <p:cNvPicPr>
            <a:picLocks noChangeAspect="1"/>
          </p:cNvPicPr>
          <p:nvPr/>
        </p:nvPicPr>
        <p:blipFill>
          <a:blip r:embed="rId3"/>
          <a:stretch>
            <a:fillRect/>
          </a:stretch>
        </p:blipFill>
        <p:spPr>
          <a:xfrm>
            <a:off x="7208875" y="2120976"/>
            <a:ext cx="4159230" cy="4611496"/>
          </a:xfrm>
          <a:prstGeom prst="rect">
            <a:avLst/>
          </a:prstGeom>
        </p:spPr>
      </p:pic>
      <p:pic>
        <p:nvPicPr>
          <p:cNvPr id="6" name="Picture 5">
            <a:extLst>
              <a:ext uri="{FF2B5EF4-FFF2-40B4-BE49-F238E27FC236}">
                <a16:creationId xmlns:a16="http://schemas.microsoft.com/office/drawing/2014/main" id="{59D7AA22-225D-03C3-6A7D-146BB8E53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
        <p:nvSpPr>
          <p:cNvPr id="7" name="Content Placeholder 2">
            <a:extLst>
              <a:ext uri="{FF2B5EF4-FFF2-40B4-BE49-F238E27FC236}">
                <a16:creationId xmlns:a16="http://schemas.microsoft.com/office/drawing/2014/main" id="{37249558-71A1-B236-B907-2AFCD246684A}"/>
              </a:ext>
            </a:extLst>
          </p:cNvPr>
          <p:cNvSpPr txBox="1">
            <a:spLocks/>
          </p:cNvSpPr>
          <p:nvPr/>
        </p:nvSpPr>
        <p:spPr>
          <a:xfrm>
            <a:off x="832721" y="2489273"/>
            <a:ext cx="611033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GB"/>
              <a:t>April 2020 - Initial stages of discussion and aims of the document.</a:t>
            </a:r>
          </a:p>
          <a:p>
            <a:r>
              <a:rPr lang="en-GB"/>
              <a:t>June 2020 – Structured interviews with Decide and Provide Consultation Group.</a:t>
            </a:r>
          </a:p>
          <a:p>
            <a:r>
              <a:rPr lang="en-GB"/>
              <a:t>September 2020 – Section One of document drafted</a:t>
            </a:r>
          </a:p>
          <a:p>
            <a:r>
              <a:rPr lang="en-GB"/>
              <a:t>December 2020 – Section Two of document drafted</a:t>
            </a:r>
          </a:p>
          <a:p>
            <a:r>
              <a:rPr lang="en-GB"/>
              <a:t>February 2021 – Document published</a:t>
            </a:r>
          </a:p>
          <a:p>
            <a:endParaRPr lang="en-GB"/>
          </a:p>
          <a:p>
            <a:endParaRPr lang="en-GB"/>
          </a:p>
          <a:p>
            <a:endParaRPr lang="en-GB"/>
          </a:p>
        </p:txBody>
      </p:sp>
    </p:spTree>
    <p:extLst>
      <p:ext uri="{BB962C8B-B14F-4D97-AF65-F5344CB8AC3E}">
        <p14:creationId xmlns:p14="http://schemas.microsoft.com/office/powerpoint/2010/main" val="376613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Decide and Provide Guidance – Published</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680321" y="2336873"/>
            <a:ext cx="10600823" cy="3599316"/>
          </a:xfrm>
        </p:spPr>
        <p:txBody>
          <a:bodyPr>
            <a:normAutofit/>
          </a:bodyPr>
          <a:lstStyle/>
          <a:p>
            <a:endParaRPr lang="en-GB"/>
          </a:p>
          <a:p>
            <a:endParaRPr lang="en-GB"/>
          </a:p>
        </p:txBody>
      </p:sp>
      <p:pic>
        <p:nvPicPr>
          <p:cNvPr id="6" name="Picture 5">
            <a:extLst>
              <a:ext uri="{FF2B5EF4-FFF2-40B4-BE49-F238E27FC236}">
                <a16:creationId xmlns:a16="http://schemas.microsoft.com/office/drawing/2014/main" id="{59D7AA22-225D-03C3-6A7D-146BB8E53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pic>
        <p:nvPicPr>
          <p:cNvPr id="8" name="Picture 7">
            <a:extLst>
              <a:ext uri="{FF2B5EF4-FFF2-40B4-BE49-F238E27FC236}">
                <a16:creationId xmlns:a16="http://schemas.microsoft.com/office/drawing/2014/main" id="{EEE4C48B-892E-BA9F-1A2A-39AA0260D529}"/>
              </a:ext>
            </a:extLst>
          </p:cNvPr>
          <p:cNvPicPr>
            <a:picLocks noChangeAspect="1"/>
          </p:cNvPicPr>
          <p:nvPr/>
        </p:nvPicPr>
        <p:blipFill>
          <a:blip r:embed="rId4"/>
          <a:stretch>
            <a:fillRect/>
          </a:stretch>
        </p:blipFill>
        <p:spPr>
          <a:xfrm>
            <a:off x="988828" y="2058001"/>
            <a:ext cx="3474387" cy="4799999"/>
          </a:xfrm>
          <a:prstGeom prst="rect">
            <a:avLst/>
          </a:prstGeom>
        </p:spPr>
      </p:pic>
      <p:pic>
        <p:nvPicPr>
          <p:cNvPr id="10" name="Picture 9">
            <a:extLst>
              <a:ext uri="{FF2B5EF4-FFF2-40B4-BE49-F238E27FC236}">
                <a16:creationId xmlns:a16="http://schemas.microsoft.com/office/drawing/2014/main" id="{3DA762CA-95BE-D5DE-505F-9C55119F7211}"/>
              </a:ext>
            </a:extLst>
          </p:cNvPr>
          <p:cNvPicPr>
            <a:picLocks noChangeAspect="1"/>
          </p:cNvPicPr>
          <p:nvPr/>
        </p:nvPicPr>
        <p:blipFill>
          <a:blip r:embed="rId5"/>
          <a:stretch>
            <a:fillRect/>
          </a:stretch>
        </p:blipFill>
        <p:spPr>
          <a:xfrm>
            <a:off x="4654309" y="2336873"/>
            <a:ext cx="7379420" cy="4158762"/>
          </a:xfrm>
          <a:prstGeom prst="rect">
            <a:avLst/>
          </a:prstGeom>
        </p:spPr>
      </p:pic>
      <p:sp>
        <p:nvSpPr>
          <p:cNvPr id="4" name="Oval 3">
            <a:extLst>
              <a:ext uri="{FF2B5EF4-FFF2-40B4-BE49-F238E27FC236}">
                <a16:creationId xmlns:a16="http://schemas.microsoft.com/office/drawing/2014/main" id="{06BC5447-10B0-5BF5-FCE6-82352468A1B2}"/>
              </a:ext>
            </a:extLst>
          </p:cNvPr>
          <p:cNvSpPr/>
          <p:nvPr/>
        </p:nvSpPr>
        <p:spPr>
          <a:xfrm>
            <a:off x="8920716" y="2519916"/>
            <a:ext cx="733647" cy="276447"/>
          </a:xfrm>
          <a:prstGeom prst="ellipse">
            <a:avLst/>
          </a:prstGeom>
          <a:noFill/>
          <a:ln w="254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185172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Previous Presentations</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680321" y="2336873"/>
            <a:ext cx="10600823" cy="3599316"/>
          </a:xfrm>
        </p:spPr>
        <p:txBody>
          <a:bodyPr>
            <a:normAutofit/>
          </a:bodyPr>
          <a:lstStyle/>
          <a:p>
            <a:endParaRPr lang="en-GB"/>
          </a:p>
          <a:p>
            <a:endParaRPr lang="en-GB"/>
          </a:p>
        </p:txBody>
      </p:sp>
      <p:pic>
        <p:nvPicPr>
          <p:cNvPr id="6" name="Picture 5">
            <a:extLst>
              <a:ext uri="{FF2B5EF4-FFF2-40B4-BE49-F238E27FC236}">
                <a16:creationId xmlns:a16="http://schemas.microsoft.com/office/drawing/2014/main" id="{59D7AA22-225D-03C3-6A7D-146BB8E53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pic>
        <p:nvPicPr>
          <p:cNvPr id="8" name="Picture 7">
            <a:extLst>
              <a:ext uri="{FF2B5EF4-FFF2-40B4-BE49-F238E27FC236}">
                <a16:creationId xmlns:a16="http://schemas.microsoft.com/office/drawing/2014/main" id="{067B1BC4-CC51-A8E1-F9A3-22F0780E3D76}"/>
              </a:ext>
            </a:extLst>
          </p:cNvPr>
          <p:cNvPicPr>
            <a:picLocks noChangeAspect="1"/>
          </p:cNvPicPr>
          <p:nvPr/>
        </p:nvPicPr>
        <p:blipFill>
          <a:blip r:embed="rId4"/>
          <a:stretch>
            <a:fillRect/>
          </a:stretch>
        </p:blipFill>
        <p:spPr>
          <a:xfrm>
            <a:off x="0" y="2025268"/>
            <a:ext cx="5849200" cy="3910922"/>
          </a:xfrm>
          <a:prstGeom prst="rect">
            <a:avLst/>
          </a:prstGeom>
        </p:spPr>
      </p:pic>
      <p:pic>
        <p:nvPicPr>
          <p:cNvPr id="10" name="Picture 9">
            <a:extLst>
              <a:ext uri="{FF2B5EF4-FFF2-40B4-BE49-F238E27FC236}">
                <a16:creationId xmlns:a16="http://schemas.microsoft.com/office/drawing/2014/main" id="{BADE21AA-91D3-7BC5-3387-80BAFB9A5AEE}"/>
              </a:ext>
            </a:extLst>
          </p:cNvPr>
          <p:cNvPicPr>
            <a:picLocks noChangeAspect="1"/>
          </p:cNvPicPr>
          <p:nvPr/>
        </p:nvPicPr>
        <p:blipFill>
          <a:blip r:embed="rId5"/>
          <a:stretch>
            <a:fillRect/>
          </a:stretch>
        </p:blipFill>
        <p:spPr>
          <a:xfrm>
            <a:off x="5980732" y="2336873"/>
            <a:ext cx="6205870" cy="4463581"/>
          </a:xfrm>
          <a:prstGeom prst="rect">
            <a:avLst/>
          </a:prstGeom>
        </p:spPr>
      </p:pic>
    </p:spTree>
    <p:extLst>
      <p:ext uri="{BB962C8B-B14F-4D97-AF65-F5344CB8AC3E}">
        <p14:creationId xmlns:p14="http://schemas.microsoft.com/office/powerpoint/2010/main" val="88517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7D48-8F99-CE8B-372E-88FB7D893C58}"/>
              </a:ext>
            </a:extLst>
          </p:cNvPr>
          <p:cNvSpPr>
            <a:spLocks noGrp="1"/>
          </p:cNvSpPr>
          <p:nvPr>
            <p:ph type="title"/>
          </p:nvPr>
        </p:nvSpPr>
        <p:spPr/>
        <p:txBody>
          <a:bodyPr/>
          <a:lstStyle/>
          <a:p>
            <a:r>
              <a:rPr lang="en-GB"/>
              <a:t>Decide and Provide Guidance Summary – Published</a:t>
            </a:r>
          </a:p>
        </p:txBody>
      </p:sp>
      <p:sp>
        <p:nvSpPr>
          <p:cNvPr id="3" name="Content Placeholder 2">
            <a:extLst>
              <a:ext uri="{FF2B5EF4-FFF2-40B4-BE49-F238E27FC236}">
                <a16:creationId xmlns:a16="http://schemas.microsoft.com/office/drawing/2014/main" id="{EEF2E931-FD5F-85E8-B2C7-70DDDA32B966}"/>
              </a:ext>
            </a:extLst>
          </p:cNvPr>
          <p:cNvSpPr>
            <a:spLocks noGrp="1"/>
          </p:cNvSpPr>
          <p:nvPr>
            <p:ph idx="1"/>
          </p:nvPr>
        </p:nvSpPr>
        <p:spPr>
          <a:xfrm>
            <a:off x="4128927" y="5914580"/>
            <a:ext cx="7299909" cy="512653"/>
          </a:xfrm>
        </p:spPr>
        <p:txBody>
          <a:bodyPr>
            <a:normAutofit/>
          </a:bodyPr>
          <a:lstStyle/>
          <a:p>
            <a:r>
              <a:rPr lang="en-GB"/>
              <a:t>http://trics.org/publications.html#nav-contact</a:t>
            </a:r>
          </a:p>
        </p:txBody>
      </p:sp>
      <p:pic>
        <p:nvPicPr>
          <p:cNvPr id="6" name="Picture 5">
            <a:extLst>
              <a:ext uri="{FF2B5EF4-FFF2-40B4-BE49-F238E27FC236}">
                <a16:creationId xmlns:a16="http://schemas.microsoft.com/office/drawing/2014/main" id="{59D7AA22-225D-03C3-6A7D-146BB8E53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pic>
        <p:nvPicPr>
          <p:cNvPr id="7" name="Picture 6">
            <a:extLst>
              <a:ext uri="{FF2B5EF4-FFF2-40B4-BE49-F238E27FC236}">
                <a16:creationId xmlns:a16="http://schemas.microsoft.com/office/drawing/2014/main" id="{CD5D4AFB-98A0-62E1-18C6-64DA3EA5CCA0}"/>
              </a:ext>
            </a:extLst>
          </p:cNvPr>
          <p:cNvPicPr>
            <a:picLocks noChangeAspect="1"/>
          </p:cNvPicPr>
          <p:nvPr/>
        </p:nvPicPr>
        <p:blipFill>
          <a:blip r:embed="rId4"/>
          <a:stretch>
            <a:fillRect/>
          </a:stretch>
        </p:blipFill>
        <p:spPr>
          <a:xfrm>
            <a:off x="380898" y="1970909"/>
            <a:ext cx="3455681" cy="4887091"/>
          </a:xfrm>
          <a:prstGeom prst="rect">
            <a:avLst/>
          </a:prstGeom>
        </p:spPr>
      </p:pic>
      <p:pic>
        <p:nvPicPr>
          <p:cNvPr id="11" name="Picture 10">
            <a:extLst>
              <a:ext uri="{FF2B5EF4-FFF2-40B4-BE49-F238E27FC236}">
                <a16:creationId xmlns:a16="http://schemas.microsoft.com/office/drawing/2014/main" id="{DC8CAA22-2C31-EEF0-D4DB-FC07764E5CCF}"/>
              </a:ext>
            </a:extLst>
          </p:cNvPr>
          <p:cNvPicPr>
            <a:picLocks noChangeAspect="1"/>
          </p:cNvPicPr>
          <p:nvPr/>
        </p:nvPicPr>
        <p:blipFill>
          <a:blip r:embed="rId5"/>
          <a:stretch>
            <a:fillRect/>
          </a:stretch>
        </p:blipFill>
        <p:spPr>
          <a:xfrm>
            <a:off x="8672286" y="2407316"/>
            <a:ext cx="3038819" cy="3370521"/>
          </a:xfrm>
          <a:prstGeom prst="rect">
            <a:avLst/>
          </a:prstGeom>
        </p:spPr>
      </p:pic>
      <p:pic>
        <p:nvPicPr>
          <p:cNvPr id="13" name="Picture 12">
            <a:extLst>
              <a:ext uri="{FF2B5EF4-FFF2-40B4-BE49-F238E27FC236}">
                <a16:creationId xmlns:a16="http://schemas.microsoft.com/office/drawing/2014/main" id="{0AF9DC35-A1D1-2CC1-9886-A72ED54C4B2A}"/>
              </a:ext>
            </a:extLst>
          </p:cNvPr>
          <p:cNvPicPr>
            <a:picLocks noChangeAspect="1"/>
          </p:cNvPicPr>
          <p:nvPr/>
        </p:nvPicPr>
        <p:blipFill>
          <a:blip r:embed="rId6"/>
          <a:stretch>
            <a:fillRect/>
          </a:stretch>
        </p:blipFill>
        <p:spPr>
          <a:xfrm>
            <a:off x="4713328" y="1970909"/>
            <a:ext cx="3082208" cy="3545084"/>
          </a:xfrm>
          <a:prstGeom prst="rect">
            <a:avLst/>
          </a:prstGeom>
        </p:spPr>
      </p:pic>
    </p:spTree>
    <p:extLst>
      <p:ext uri="{BB962C8B-B14F-4D97-AF65-F5344CB8AC3E}">
        <p14:creationId xmlns:p14="http://schemas.microsoft.com/office/powerpoint/2010/main" val="128078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AA11-99E1-05CE-4239-D4610DFB456F}"/>
              </a:ext>
            </a:extLst>
          </p:cNvPr>
          <p:cNvSpPr>
            <a:spLocks noGrp="1"/>
          </p:cNvSpPr>
          <p:nvPr>
            <p:ph type="title"/>
          </p:nvPr>
        </p:nvSpPr>
        <p:spPr/>
        <p:txBody>
          <a:bodyPr/>
          <a:lstStyle/>
          <a:p>
            <a:r>
              <a:rPr lang="en-GB"/>
              <a:t>PANEL DISCUSSION</a:t>
            </a:r>
          </a:p>
        </p:txBody>
      </p:sp>
      <p:sp>
        <p:nvSpPr>
          <p:cNvPr id="3" name="Content Placeholder 2">
            <a:extLst>
              <a:ext uri="{FF2B5EF4-FFF2-40B4-BE49-F238E27FC236}">
                <a16:creationId xmlns:a16="http://schemas.microsoft.com/office/drawing/2014/main" id="{A6D29619-E5F6-E25C-8359-77E9980FA987}"/>
              </a:ext>
            </a:extLst>
          </p:cNvPr>
          <p:cNvSpPr>
            <a:spLocks noGrp="1"/>
          </p:cNvSpPr>
          <p:nvPr>
            <p:ph idx="1"/>
          </p:nvPr>
        </p:nvSpPr>
        <p:spPr/>
        <p:txBody>
          <a:bodyPr/>
          <a:lstStyle/>
          <a:p>
            <a:pPr marL="0" indent="0">
              <a:buNone/>
            </a:pPr>
            <a:r>
              <a:rPr lang="en-GB" u="sng"/>
              <a:t>Panel Members</a:t>
            </a:r>
          </a:p>
          <a:p>
            <a:r>
              <a:rPr lang="en-GB"/>
              <a:t>Lynn Basford – Basford Powers </a:t>
            </a:r>
          </a:p>
          <a:p>
            <a:endParaRPr lang="en-GB"/>
          </a:p>
          <a:p>
            <a:r>
              <a:rPr lang="en-GB"/>
              <a:t>Glenn Lyons – University of the West of England</a:t>
            </a:r>
          </a:p>
          <a:p>
            <a:endParaRPr lang="en-GB"/>
          </a:p>
          <a:p>
            <a:r>
              <a:rPr lang="en-GB"/>
              <a:t>Nick Rabbets – TRICS Consortium Limited </a:t>
            </a:r>
          </a:p>
        </p:txBody>
      </p:sp>
      <p:pic>
        <p:nvPicPr>
          <p:cNvPr id="4" name="Picture 3">
            <a:extLst>
              <a:ext uri="{FF2B5EF4-FFF2-40B4-BE49-F238E27FC236}">
                <a16:creationId xmlns:a16="http://schemas.microsoft.com/office/drawing/2014/main" id="{14E9B527-36DE-8AE5-DF4C-DFF3CECB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489" y="616485"/>
            <a:ext cx="1138695" cy="1354424"/>
          </a:xfrm>
          <a:prstGeom prst="rect">
            <a:avLst/>
          </a:prstGeom>
        </p:spPr>
      </p:pic>
    </p:spTree>
    <p:extLst>
      <p:ext uri="{BB962C8B-B14F-4D97-AF65-F5344CB8AC3E}">
        <p14:creationId xmlns:p14="http://schemas.microsoft.com/office/powerpoint/2010/main" val="232275165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1318E06C-B205-45F1-93AB-D2BAB84C0CAC}">
  <ds:schemaRefs>
    <ds:schemaRef ds:uri="6b2095e5-45cc-46a0-a5ff-7534f9b29bc9"/>
    <ds:schemaRef ds:uri="d0294d5e-4e3d-4b1c-9473-73456619e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419AEA-2C63-4B93-915B-B7CCCC9702A5}">
  <ds:schemaRefs>
    <ds:schemaRef ds:uri="http://schemas.microsoft.com/sharepoint/v3/contenttype/forms"/>
  </ds:schemaRefs>
</ds:datastoreItem>
</file>

<file path=customXml/itemProps3.xml><?xml version="1.0" encoding="utf-8"?>
<ds:datastoreItem xmlns:ds="http://schemas.openxmlformats.org/officeDocument/2006/customXml" ds:itemID="{707F1CFE-0BD7-4A25-8E09-6A6F1FEC8EE1}">
  <ds:schemaRefs>
    <ds:schemaRef ds:uri="6b2095e5-45cc-46a0-a5ff-7534f9b29bc9"/>
    <ds:schemaRef ds:uri="d0294d5e-4e3d-4b1c-9473-73456619eb6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TM04033917[[fn=Berlin]]</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Berlin</vt:lpstr>
      <vt:lpstr>DECIDE AND PROVIDE PANEL DISCUSSION</vt:lpstr>
      <vt:lpstr>Introduction</vt:lpstr>
      <vt:lpstr>Inception of Decide and Provide (TRICS)</vt:lpstr>
      <vt:lpstr>Aim of Decide and Provide Guidance</vt:lpstr>
      <vt:lpstr>Decide and Provide Guidance – The Early Stages</vt:lpstr>
      <vt:lpstr>Decide and Provide Guidance – Published</vt:lpstr>
      <vt:lpstr>Previous Presentations</vt:lpstr>
      <vt:lpstr>Decide and Provide Guidance Summary – Published</vt:lpstr>
      <vt:lpstr>PANEL DISCUSSION</vt:lpstr>
      <vt:lpstr>PANEL DISCUSSION</vt:lpstr>
      <vt:lpstr>PANEL DISCUSSION</vt:lpstr>
      <vt:lpstr>PANEL DISCUSSION</vt:lpstr>
      <vt:lpstr>FORECAST SCENARIOS</vt:lpstr>
      <vt:lpstr>FORECAST SCENARIOS</vt:lpstr>
      <vt:lpstr>FORECAST SCENARIOS</vt:lpstr>
      <vt:lpstr>FORECAST SCENARIOS</vt:lpstr>
      <vt:lpstr>PANEL DISCUSSION</vt:lpstr>
      <vt:lpstr>PANEL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revision>1</cp:revision>
  <dcterms:created xsi:type="dcterms:W3CDTF">2016-11-21T13:17:53Z</dcterms:created>
  <dcterms:modified xsi:type="dcterms:W3CDTF">2022-11-24T15:16:57Z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